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80" r:id="rId19"/>
    <p:sldId id="282" r:id="rId20"/>
    <p:sldId id="272" r:id="rId21"/>
    <p:sldId id="273" r:id="rId22"/>
    <p:sldId id="278" r:id="rId23"/>
    <p:sldId id="274" r:id="rId24"/>
    <p:sldId id="275" r:id="rId25"/>
    <p:sldId id="281" r:id="rId26"/>
    <p:sldId id="276" r:id="rId27"/>
    <p:sldId id="27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FFAC2-84E6-4C37-96EE-805C9DC7AFD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5CD485-2F2A-4F6D-848D-0E57411C87C1}">
      <dgm:prSet phldrT="[Texto]"/>
      <dgm:spPr/>
      <dgm:t>
        <a:bodyPr/>
        <a:lstStyle/>
        <a:p>
          <a:r>
            <a:rPr lang="pt-BR" dirty="0" smtClean="0"/>
            <a:t>Suspeita de Câncer de Pulmão</a:t>
          </a:r>
          <a:endParaRPr lang="pt-BR" dirty="0"/>
        </a:p>
      </dgm:t>
    </dgm:pt>
    <dgm:pt modelId="{52D046F1-7B85-4ED2-A84F-BDDF8E7530A8}" type="parTrans" cxnId="{E9DA927A-CC5B-4472-ACF8-622D3206357F}">
      <dgm:prSet/>
      <dgm:spPr/>
      <dgm:t>
        <a:bodyPr/>
        <a:lstStyle/>
        <a:p>
          <a:endParaRPr lang="pt-BR"/>
        </a:p>
      </dgm:t>
    </dgm:pt>
    <dgm:pt modelId="{1EE3AED9-418D-48B9-9036-54605388441B}" type="sibTrans" cxnId="{E9DA927A-CC5B-4472-ACF8-622D3206357F}">
      <dgm:prSet/>
      <dgm:spPr/>
      <dgm:t>
        <a:bodyPr/>
        <a:lstStyle/>
        <a:p>
          <a:endParaRPr lang="pt-BR"/>
        </a:p>
      </dgm:t>
    </dgm:pt>
    <dgm:pt modelId="{75132FB9-862C-4943-8CFD-B49A27264B30}">
      <dgm:prSet phldrT="[Texto]"/>
      <dgm:spPr/>
      <dgm:t>
        <a:bodyPr/>
        <a:lstStyle/>
        <a:p>
          <a:r>
            <a:rPr lang="pt-BR" dirty="0" smtClean="0"/>
            <a:t>Câncer Pequenas Células</a:t>
          </a:r>
          <a:endParaRPr lang="pt-BR" dirty="0"/>
        </a:p>
      </dgm:t>
    </dgm:pt>
    <dgm:pt modelId="{473E1D56-1649-44C9-93D3-2657295F4B38}" type="parTrans" cxnId="{79FD37E4-08CE-4BD9-900C-F38A88AE3464}">
      <dgm:prSet/>
      <dgm:spPr/>
      <dgm:t>
        <a:bodyPr/>
        <a:lstStyle/>
        <a:p>
          <a:endParaRPr lang="pt-BR"/>
        </a:p>
      </dgm:t>
    </dgm:pt>
    <dgm:pt modelId="{F8139242-1B81-476B-8DD5-2CCFF5A6ED8D}" type="sibTrans" cxnId="{79FD37E4-08CE-4BD9-900C-F38A88AE3464}">
      <dgm:prSet/>
      <dgm:spPr/>
      <dgm:t>
        <a:bodyPr/>
        <a:lstStyle/>
        <a:p>
          <a:endParaRPr lang="pt-BR"/>
        </a:p>
      </dgm:t>
    </dgm:pt>
    <dgm:pt modelId="{B7411606-9C9A-44F1-B4D8-94458F2A4657}">
      <dgm:prSet phldrT="[Texto]"/>
      <dgm:spPr/>
      <dgm:t>
        <a:bodyPr/>
        <a:lstStyle/>
        <a:p>
          <a:r>
            <a:rPr lang="pt-BR" dirty="0" smtClean="0"/>
            <a:t>Doença limitada</a:t>
          </a:r>
          <a:endParaRPr lang="pt-BR" dirty="0"/>
        </a:p>
      </dgm:t>
    </dgm:pt>
    <dgm:pt modelId="{861EF4AF-726C-47B7-A2CD-D9920F96E6C8}" type="parTrans" cxnId="{8C5B5499-BF92-42C1-AC78-77AC375CB179}">
      <dgm:prSet/>
      <dgm:spPr/>
      <dgm:t>
        <a:bodyPr/>
        <a:lstStyle/>
        <a:p>
          <a:endParaRPr lang="pt-BR"/>
        </a:p>
      </dgm:t>
    </dgm:pt>
    <dgm:pt modelId="{9F8C3717-4D3B-4A4D-A4EA-77A72607F121}" type="sibTrans" cxnId="{8C5B5499-BF92-42C1-AC78-77AC375CB179}">
      <dgm:prSet/>
      <dgm:spPr/>
      <dgm:t>
        <a:bodyPr/>
        <a:lstStyle/>
        <a:p>
          <a:endParaRPr lang="pt-BR"/>
        </a:p>
      </dgm:t>
    </dgm:pt>
    <dgm:pt modelId="{377FB1AE-2BCB-4BB9-A68F-9750AFF44E5E}">
      <dgm:prSet phldrT="[Texto]"/>
      <dgm:spPr/>
      <dgm:t>
        <a:bodyPr/>
        <a:lstStyle/>
        <a:p>
          <a:r>
            <a:rPr lang="pt-BR" dirty="0" smtClean="0"/>
            <a:t>Doença Extensa</a:t>
          </a:r>
          <a:endParaRPr lang="pt-BR" dirty="0"/>
        </a:p>
      </dgm:t>
    </dgm:pt>
    <dgm:pt modelId="{9CB69F83-65BB-40E3-B13E-301922EA04DC}" type="sibTrans" cxnId="{934938A2-9004-49B9-B9C0-E9019C4D0ED2}">
      <dgm:prSet/>
      <dgm:spPr/>
      <dgm:t>
        <a:bodyPr/>
        <a:lstStyle/>
        <a:p>
          <a:endParaRPr lang="pt-BR"/>
        </a:p>
      </dgm:t>
    </dgm:pt>
    <dgm:pt modelId="{7079DC45-9BAF-481B-9C29-38AFDCA3114C}" type="parTrans" cxnId="{934938A2-9004-49B9-B9C0-E9019C4D0ED2}">
      <dgm:prSet/>
      <dgm:spPr/>
      <dgm:t>
        <a:bodyPr/>
        <a:lstStyle/>
        <a:p>
          <a:endParaRPr lang="pt-BR"/>
        </a:p>
      </dgm:t>
    </dgm:pt>
    <dgm:pt modelId="{E7E0E561-07CD-4D4E-95C8-3AA75AC7A6D8}">
      <dgm:prSet/>
      <dgm:spPr/>
      <dgm:t>
        <a:bodyPr/>
        <a:lstStyle/>
        <a:p>
          <a:r>
            <a:rPr lang="pt-BR" dirty="0" smtClean="0"/>
            <a:t>Quimioterapia  e Radioterapia concomitante</a:t>
          </a:r>
          <a:endParaRPr lang="pt-BR" dirty="0"/>
        </a:p>
      </dgm:t>
    </dgm:pt>
    <dgm:pt modelId="{81025EDD-E828-4CDD-B9EC-637384136F3E}" type="parTrans" cxnId="{47BFF609-82FE-463F-B265-33CB57E2DCBE}">
      <dgm:prSet/>
      <dgm:spPr/>
      <dgm:t>
        <a:bodyPr/>
        <a:lstStyle/>
        <a:p>
          <a:endParaRPr lang="pt-BR"/>
        </a:p>
      </dgm:t>
    </dgm:pt>
    <dgm:pt modelId="{838655E2-C413-4433-96A5-A014CB51D0A0}" type="sibTrans" cxnId="{47BFF609-82FE-463F-B265-33CB57E2DCBE}">
      <dgm:prSet/>
      <dgm:spPr/>
      <dgm:t>
        <a:bodyPr/>
        <a:lstStyle/>
        <a:p>
          <a:endParaRPr lang="pt-BR"/>
        </a:p>
      </dgm:t>
    </dgm:pt>
    <dgm:pt modelId="{B13AC417-CE38-4583-95D4-638E9892CFFF}">
      <dgm:prSet/>
      <dgm:spPr/>
      <dgm:t>
        <a:bodyPr/>
        <a:lstStyle/>
        <a:p>
          <a:r>
            <a:rPr lang="pt-BR" dirty="0" smtClean="0"/>
            <a:t>Quimioterapia</a:t>
          </a:r>
          <a:endParaRPr lang="pt-BR" dirty="0"/>
        </a:p>
      </dgm:t>
    </dgm:pt>
    <dgm:pt modelId="{3C858205-74AA-49A8-B833-6CB774C3255B}" type="parTrans" cxnId="{FA794C71-906D-49D9-A5D9-D7C1CC459CA2}">
      <dgm:prSet/>
      <dgm:spPr/>
      <dgm:t>
        <a:bodyPr/>
        <a:lstStyle/>
        <a:p>
          <a:endParaRPr lang="pt-BR"/>
        </a:p>
      </dgm:t>
    </dgm:pt>
    <dgm:pt modelId="{E3CCA44D-1D43-4F93-B611-933E7F30B56D}" type="sibTrans" cxnId="{FA794C71-906D-49D9-A5D9-D7C1CC459CA2}">
      <dgm:prSet/>
      <dgm:spPr/>
      <dgm:t>
        <a:bodyPr/>
        <a:lstStyle/>
        <a:p>
          <a:endParaRPr lang="pt-BR"/>
        </a:p>
      </dgm:t>
    </dgm:pt>
    <dgm:pt modelId="{D70ACC5C-4507-4553-B972-C0BE9AE623E5}" type="pres">
      <dgm:prSet presAssocID="{BCAFFAC2-84E6-4C37-96EE-805C9DC7AF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203B4B-5230-4AE3-AE29-5A2F5589CC0B}" type="pres">
      <dgm:prSet presAssocID="{6F5CD485-2F2A-4F6D-848D-0E57411C87C1}" presName="hierRoot1" presStyleCnt="0">
        <dgm:presLayoutVars>
          <dgm:hierBranch val="init"/>
        </dgm:presLayoutVars>
      </dgm:prSet>
      <dgm:spPr/>
    </dgm:pt>
    <dgm:pt modelId="{EE6B1A6D-8BFA-491C-9852-AEA611B3DAD1}" type="pres">
      <dgm:prSet presAssocID="{6F5CD485-2F2A-4F6D-848D-0E57411C87C1}" presName="rootComposite1" presStyleCnt="0"/>
      <dgm:spPr/>
    </dgm:pt>
    <dgm:pt modelId="{F6430896-0A14-4B9B-AAE4-50D8117B3D29}" type="pres">
      <dgm:prSet presAssocID="{6F5CD485-2F2A-4F6D-848D-0E57411C87C1}" presName="rootText1" presStyleLbl="node0" presStyleIdx="0" presStyleCnt="1">
        <dgm:presLayoutVars>
          <dgm:chPref val="3"/>
        </dgm:presLayoutVars>
      </dgm:prSet>
      <dgm:spPr/>
    </dgm:pt>
    <dgm:pt modelId="{EA58A22F-5C65-44E3-95C7-603332C66BD9}" type="pres">
      <dgm:prSet presAssocID="{6F5CD485-2F2A-4F6D-848D-0E57411C87C1}" presName="rootConnector1" presStyleLbl="node1" presStyleIdx="0" presStyleCnt="0"/>
      <dgm:spPr/>
    </dgm:pt>
    <dgm:pt modelId="{1F027ABC-D911-4F95-A1D1-0BF8120DAD02}" type="pres">
      <dgm:prSet presAssocID="{6F5CD485-2F2A-4F6D-848D-0E57411C87C1}" presName="hierChild2" presStyleCnt="0"/>
      <dgm:spPr/>
    </dgm:pt>
    <dgm:pt modelId="{FAB67205-12B7-4B30-9DB5-55B2701E013F}" type="pres">
      <dgm:prSet presAssocID="{473E1D56-1649-44C9-93D3-2657295F4B38}" presName="Name37" presStyleLbl="parChTrans1D2" presStyleIdx="0" presStyleCnt="1"/>
      <dgm:spPr/>
    </dgm:pt>
    <dgm:pt modelId="{EF1D84F2-BF88-4645-B6CB-D2A4C704D609}" type="pres">
      <dgm:prSet presAssocID="{75132FB9-862C-4943-8CFD-B49A27264B30}" presName="hierRoot2" presStyleCnt="0">
        <dgm:presLayoutVars>
          <dgm:hierBranch val="init"/>
        </dgm:presLayoutVars>
      </dgm:prSet>
      <dgm:spPr/>
    </dgm:pt>
    <dgm:pt modelId="{EE1675B6-845C-4157-82D0-8B0A6CF98C57}" type="pres">
      <dgm:prSet presAssocID="{75132FB9-862C-4943-8CFD-B49A27264B30}" presName="rootComposite" presStyleCnt="0"/>
      <dgm:spPr/>
    </dgm:pt>
    <dgm:pt modelId="{2C0CAD0B-E17B-44FF-BDE6-B0EF263EDBA6}" type="pres">
      <dgm:prSet presAssocID="{75132FB9-862C-4943-8CFD-B49A27264B30}" presName="rootText" presStyleLbl="node2" presStyleIdx="0" presStyleCnt="1">
        <dgm:presLayoutVars>
          <dgm:chPref val="3"/>
        </dgm:presLayoutVars>
      </dgm:prSet>
      <dgm:spPr/>
    </dgm:pt>
    <dgm:pt modelId="{E01625AD-7BBE-49F8-8609-2FBEFFDC5933}" type="pres">
      <dgm:prSet presAssocID="{75132FB9-862C-4943-8CFD-B49A27264B30}" presName="rootConnector" presStyleLbl="node2" presStyleIdx="0" presStyleCnt="1"/>
      <dgm:spPr/>
    </dgm:pt>
    <dgm:pt modelId="{F97EA386-3627-4582-A2B0-08BFDA378C30}" type="pres">
      <dgm:prSet presAssocID="{75132FB9-862C-4943-8CFD-B49A27264B30}" presName="hierChild4" presStyleCnt="0"/>
      <dgm:spPr/>
    </dgm:pt>
    <dgm:pt modelId="{9741EDF8-A19A-4F87-B682-ED7B1FD7C279}" type="pres">
      <dgm:prSet presAssocID="{861EF4AF-726C-47B7-A2CD-D9920F96E6C8}" presName="Name37" presStyleLbl="parChTrans1D3" presStyleIdx="0" presStyleCnt="2"/>
      <dgm:spPr/>
    </dgm:pt>
    <dgm:pt modelId="{C52DD2DB-5B4C-49C1-A58C-96424B26E38A}" type="pres">
      <dgm:prSet presAssocID="{B7411606-9C9A-44F1-B4D8-94458F2A4657}" presName="hierRoot2" presStyleCnt="0">
        <dgm:presLayoutVars>
          <dgm:hierBranch val="init"/>
        </dgm:presLayoutVars>
      </dgm:prSet>
      <dgm:spPr/>
    </dgm:pt>
    <dgm:pt modelId="{05A1C7F2-C59F-4737-8FC4-FC7A0D3CA937}" type="pres">
      <dgm:prSet presAssocID="{B7411606-9C9A-44F1-B4D8-94458F2A4657}" presName="rootComposite" presStyleCnt="0"/>
      <dgm:spPr/>
    </dgm:pt>
    <dgm:pt modelId="{87A229F6-DFE7-4388-A4F7-6578D40014CB}" type="pres">
      <dgm:prSet presAssocID="{B7411606-9C9A-44F1-B4D8-94458F2A4657}" presName="rootText" presStyleLbl="node3" presStyleIdx="0" presStyleCnt="2">
        <dgm:presLayoutVars>
          <dgm:chPref val="3"/>
        </dgm:presLayoutVars>
      </dgm:prSet>
      <dgm:spPr/>
    </dgm:pt>
    <dgm:pt modelId="{696D85D7-5B50-419B-A22F-6ECBFAA662A4}" type="pres">
      <dgm:prSet presAssocID="{B7411606-9C9A-44F1-B4D8-94458F2A4657}" presName="rootConnector" presStyleLbl="node3" presStyleIdx="0" presStyleCnt="2"/>
      <dgm:spPr/>
    </dgm:pt>
    <dgm:pt modelId="{9D59D94A-FBBC-432B-B025-F330C436BEAB}" type="pres">
      <dgm:prSet presAssocID="{B7411606-9C9A-44F1-B4D8-94458F2A4657}" presName="hierChild4" presStyleCnt="0"/>
      <dgm:spPr/>
    </dgm:pt>
    <dgm:pt modelId="{70F6CBD3-3BA9-4248-ABB7-7E4D6FC86F26}" type="pres">
      <dgm:prSet presAssocID="{81025EDD-E828-4CDD-B9EC-637384136F3E}" presName="Name37" presStyleLbl="parChTrans1D4" presStyleIdx="0" presStyleCnt="2"/>
      <dgm:spPr/>
    </dgm:pt>
    <dgm:pt modelId="{1CC13EBB-8457-4D3F-A087-5C5DAB9E11C5}" type="pres">
      <dgm:prSet presAssocID="{E7E0E561-07CD-4D4E-95C8-3AA75AC7A6D8}" presName="hierRoot2" presStyleCnt="0">
        <dgm:presLayoutVars>
          <dgm:hierBranch val="init"/>
        </dgm:presLayoutVars>
      </dgm:prSet>
      <dgm:spPr/>
    </dgm:pt>
    <dgm:pt modelId="{15F1B950-09DB-4AD7-B1E7-58C2ACFD927C}" type="pres">
      <dgm:prSet presAssocID="{E7E0E561-07CD-4D4E-95C8-3AA75AC7A6D8}" presName="rootComposite" presStyleCnt="0"/>
      <dgm:spPr/>
    </dgm:pt>
    <dgm:pt modelId="{39362E23-3923-4794-88AD-0C826B4189F0}" type="pres">
      <dgm:prSet presAssocID="{E7E0E561-07CD-4D4E-95C8-3AA75AC7A6D8}" presName="rootText" presStyleLbl="node4" presStyleIdx="0" presStyleCnt="2">
        <dgm:presLayoutVars>
          <dgm:chPref val="3"/>
        </dgm:presLayoutVars>
      </dgm:prSet>
      <dgm:spPr/>
    </dgm:pt>
    <dgm:pt modelId="{22A93FB7-D8C9-4A4F-9BBE-8C4B2ED4FE45}" type="pres">
      <dgm:prSet presAssocID="{E7E0E561-07CD-4D4E-95C8-3AA75AC7A6D8}" presName="rootConnector" presStyleLbl="node4" presStyleIdx="0" presStyleCnt="2"/>
      <dgm:spPr/>
    </dgm:pt>
    <dgm:pt modelId="{4BEF5BE2-5B8A-41BC-B47B-34DE17FD3364}" type="pres">
      <dgm:prSet presAssocID="{E7E0E561-07CD-4D4E-95C8-3AA75AC7A6D8}" presName="hierChild4" presStyleCnt="0"/>
      <dgm:spPr/>
    </dgm:pt>
    <dgm:pt modelId="{0612AF88-2A3A-4AA3-A864-FC69C68D99E6}" type="pres">
      <dgm:prSet presAssocID="{E7E0E561-07CD-4D4E-95C8-3AA75AC7A6D8}" presName="hierChild5" presStyleCnt="0"/>
      <dgm:spPr/>
    </dgm:pt>
    <dgm:pt modelId="{6CE1DBF0-E2F0-40D4-A8F5-BCEA453DAED2}" type="pres">
      <dgm:prSet presAssocID="{B7411606-9C9A-44F1-B4D8-94458F2A4657}" presName="hierChild5" presStyleCnt="0"/>
      <dgm:spPr/>
    </dgm:pt>
    <dgm:pt modelId="{7787E432-F6A9-44E2-9B58-BBE9BBD6DCB4}" type="pres">
      <dgm:prSet presAssocID="{7079DC45-9BAF-481B-9C29-38AFDCA3114C}" presName="Name37" presStyleLbl="parChTrans1D3" presStyleIdx="1" presStyleCnt="2"/>
      <dgm:spPr/>
    </dgm:pt>
    <dgm:pt modelId="{94A6D15D-A8C1-4CC5-BB6E-F02BB3F6EAD3}" type="pres">
      <dgm:prSet presAssocID="{377FB1AE-2BCB-4BB9-A68F-9750AFF44E5E}" presName="hierRoot2" presStyleCnt="0">
        <dgm:presLayoutVars>
          <dgm:hierBranch val="init"/>
        </dgm:presLayoutVars>
      </dgm:prSet>
      <dgm:spPr/>
    </dgm:pt>
    <dgm:pt modelId="{7F9323D5-58C9-44A9-810B-56C104785C57}" type="pres">
      <dgm:prSet presAssocID="{377FB1AE-2BCB-4BB9-A68F-9750AFF44E5E}" presName="rootComposite" presStyleCnt="0"/>
      <dgm:spPr/>
    </dgm:pt>
    <dgm:pt modelId="{F2E2FC5E-23A7-480B-BD6D-83EFC928E285}" type="pres">
      <dgm:prSet presAssocID="{377FB1AE-2BCB-4BB9-A68F-9750AFF44E5E}" presName="rootText" presStyleLbl="node3" presStyleIdx="1" presStyleCnt="2">
        <dgm:presLayoutVars>
          <dgm:chPref val="3"/>
        </dgm:presLayoutVars>
      </dgm:prSet>
      <dgm:spPr/>
    </dgm:pt>
    <dgm:pt modelId="{7564861F-C8DE-422A-BE60-8CA1E407D402}" type="pres">
      <dgm:prSet presAssocID="{377FB1AE-2BCB-4BB9-A68F-9750AFF44E5E}" presName="rootConnector" presStyleLbl="node3" presStyleIdx="1" presStyleCnt="2"/>
      <dgm:spPr/>
    </dgm:pt>
    <dgm:pt modelId="{EEEB871A-2CA1-4CC9-9846-0B5ED981B25C}" type="pres">
      <dgm:prSet presAssocID="{377FB1AE-2BCB-4BB9-A68F-9750AFF44E5E}" presName="hierChild4" presStyleCnt="0"/>
      <dgm:spPr/>
    </dgm:pt>
    <dgm:pt modelId="{332C3259-DA52-4E1D-B468-E1DF9C5D67DE}" type="pres">
      <dgm:prSet presAssocID="{3C858205-74AA-49A8-B833-6CB774C3255B}" presName="Name37" presStyleLbl="parChTrans1D4" presStyleIdx="1" presStyleCnt="2"/>
      <dgm:spPr/>
    </dgm:pt>
    <dgm:pt modelId="{8F085765-A94E-42F4-A93B-70967EDC16CF}" type="pres">
      <dgm:prSet presAssocID="{B13AC417-CE38-4583-95D4-638E9892CFFF}" presName="hierRoot2" presStyleCnt="0">
        <dgm:presLayoutVars>
          <dgm:hierBranch val="init"/>
        </dgm:presLayoutVars>
      </dgm:prSet>
      <dgm:spPr/>
    </dgm:pt>
    <dgm:pt modelId="{49AF81A3-E0EA-4BFE-B658-FF083490444E}" type="pres">
      <dgm:prSet presAssocID="{B13AC417-CE38-4583-95D4-638E9892CFFF}" presName="rootComposite" presStyleCnt="0"/>
      <dgm:spPr/>
    </dgm:pt>
    <dgm:pt modelId="{14A0B174-7730-4D57-BEE1-AFF88779665B}" type="pres">
      <dgm:prSet presAssocID="{B13AC417-CE38-4583-95D4-638E9892CFFF}" presName="rootText" presStyleLbl="node4" presStyleIdx="1" presStyleCnt="2">
        <dgm:presLayoutVars>
          <dgm:chPref val="3"/>
        </dgm:presLayoutVars>
      </dgm:prSet>
      <dgm:spPr/>
    </dgm:pt>
    <dgm:pt modelId="{FA770ECB-730A-47CB-849E-01641FE749BF}" type="pres">
      <dgm:prSet presAssocID="{B13AC417-CE38-4583-95D4-638E9892CFFF}" presName="rootConnector" presStyleLbl="node4" presStyleIdx="1" presStyleCnt="2"/>
      <dgm:spPr/>
    </dgm:pt>
    <dgm:pt modelId="{8709C917-B356-4905-BA8E-79629FD93D18}" type="pres">
      <dgm:prSet presAssocID="{B13AC417-CE38-4583-95D4-638E9892CFFF}" presName="hierChild4" presStyleCnt="0"/>
      <dgm:spPr/>
    </dgm:pt>
    <dgm:pt modelId="{C3841EC8-F3CF-47C6-9885-F0D7D2BAAF95}" type="pres">
      <dgm:prSet presAssocID="{B13AC417-CE38-4583-95D4-638E9892CFFF}" presName="hierChild5" presStyleCnt="0"/>
      <dgm:spPr/>
    </dgm:pt>
    <dgm:pt modelId="{3E0A4DE5-A565-4878-B5F9-E979156F2C7D}" type="pres">
      <dgm:prSet presAssocID="{377FB1AE-2BCB-4BB9-A68F-9750AFF44E5E}" presName="hierChild5" presStyleCnt="0"/>
      <dgm:spPr/>
    </dgm:pt>
    <dgm:pt modelId="{356906E7-D671-4BE9-91A2-19557FEB82CA}" type="pres">
      <dgm:prSet presAssocID="{75132FB9-862C-4943-8CFD-B49A27264B30}" presName="hierChild5" presStyleCnt="0"/>
      <dgm:spPr/>
    </dgm:pt>
    <dgm:pt modelId="{F28900C1-AE59-45D7-B65C-7DDAEFE2066C}" type="pres">
      <dgm:prSet presAssocID="{6F5CD485-2F2A-4F6D-848D-0E57411C87C1}" presName="hierChild3" presStyleCnt="0"/>
      <dgm:spPr/>
    </dgm:pt>
  </dgm:ptLst>
  <dgm:cxnLst>
    <dgm:cxn modelId="{934938A2-9004-49B9-B9C0-E9019C4D0ED2}" srcId="{75132FB9-862C-4943-8CFD-B49A27264B30}" destId="{377FB1AE-2BCB-4BB9-A68F-9750AFF44E5E}" srcOrd="1" destOrd="0" parTransId="{7079DC45-9BAF-481B-9C29-38AFDCA3114C}" sibTransId="{9CB69F83-65BB-40E3-B13E-301922EA04DC}"/>
    <dgm:cxn modelId="{33F5BCA8-3D0F-4F0E-B0FF-F31F24D47F47}" type="presOf" srcId="{861EF4AF-726C-47B7-A2CD-D9920F96E6C8}" destId="{9741EDF8-A19A-4F87-B682-ED7B1FD7C279}" srcOrd="0" destOrd="0" presId="urn:microsoft.com/office/officeart/2005/8/layout/orgChart1"/>
    <dgm:cxn modelId="{8C5B5499-BF92-42C1-AC78-77AC375CB179}" srcId="{75132FB9-862C-4943-8CFD-B49A27264B30}" destId="{B7411606-9C9A-44F1-B4D8-94458F2A4657}" srcOrd="0" destOrd="0" parTransId="{861EF4AF-726C-47B7-A2CD-D9920F96E6C8}" sibTransId="{9F8C3717-4D3B-4A4D-A4EA-77A72607F121}"/>
    <dgm:cxn modelId="{0FF2D19B-3755-4464-BCD8-C03D12FC5E2A}" type="presOf" srcId="{6F5CD485-2F2A-4F6D-848D-0E57411C87C1}" destId="{EA58A22F-5C65-44E3-95C7-603332C66BD9}" srcOrd="1" destOrd="0" presId="urn:microsoft.com/office/officeart/2005/8/layout/orgChart1"/>
    <dgm:cxn modelId="{1C8A4A42-F920-46A4-A820-D94AE5EA1033}" type="presOf" srcId="{377FB1AE-2BCB-4BB9-A68F-9750AFF44E5E}" destId="{F2E2FC5E-23A7-480B-BD6D-83EFC928E285}" srcOrd="0" destOrd="0" presId="urn:microsoft.com/office/officeart/2005/8/layout/orgChart1"/>
    <dgm:cxn modelId="{53348FF7-FDFF-4D32-9BC3-EA499098DE82}" type="presOf" srcId="{E7E0E561-07CD-4D4E-95C8-3AA75AC7A6D8}" destId="{39362E23-3923-4794-88AD-0C826B4189F0}" srcOrd="0" destOrd="0" presId="urn:microsoft.com/office/officeart/2005/8/layout/orgChart1"/>
    <dgm:cxn modelId="{20C4B7CD-3F2E-46F8-A3E0-AE9416578AF5}" type="presOf" srcId="{B13AC417-CE38-4583-95D4-638E9892CFFF}" destId="{FA770ECB-730A-47CB-849E-01641FE749BF}" srcOrd="1" destOrd="0" presId="urn:microsoft.com/office/officeart/2005/8/layout/orgChart1"/>
    <dgm:cxn modelId="{FE77DC37-AA58-474B-A8BD-662F9DB405A5}" type="presOf" srcId="{B7411606-9C9A-44F1-B4D8-94458F2A4657}" destId="{696D85D7-5B50-419B-A22F-6ECBFAA662A4}" srcOrd="1" destOrd="0" presId="urn:microsoft.com/office/officeart/2005/8/layout/orgChart1"/>
    <dgm:cxn modelId="{7CC0A837-A604-408B-9F4D-4453025FD2B2}" type="presOf" srcId="{81025EDD-E828-4CDD-B9EC-637384136F3E}" destId="{70F6CBD3-3BA9-4248-ABB7-7E4D6FC86F26}" srcOrd="0" destOrd="0" presId="urn:microsoft.com/office/officeart/2005/8/layout/orgChart1"/>
    <dgm:cxn modelId="{ABCB7AD3-CB40-4B0D-96E3-AD97CC7DA8D7}" type="presOf" srcId="{75132FB9-862C-4943-8CFD-B49A27264B30}" destId="{E01625AD-7BBE-49F8-8609-2FBEFFDC5933}" srcOrd="1" destOrd="0" presId="urn:microsoft.com/office/officeart/2005/8/layout/orgChart1"/>
    <dgm:cxn modelId="{3336E9E2-8ECA-4687-BE7B-02957BDDD2C9}" type="presOf" srcId="{3C858205-74AA-49A8-B833-6CB774C3255B}" destId="{332C3259-DA52-4E1D-B468-E1DF9C5D67DE}" srcOrd="0" destOrd="0" presId="urn:microsoft.com/office/officeart/2005/8/layout/orgChart1"/>
    <dgm:cxn modelId="{FA794C71-906D-49D9-A5D9-D7C1CC459CA2}" srcId="{377FB1AE-2BCB-4BB9-A68F-9750AFF44E5E}" destId="{B13AC417-CE38-4583-95D4-638E9892CFFF}" srcOrd="0" destOrd="0" parTransId="{3C858205-74AA-49A8-B833-6CB774C3255B}" sibTransId="{E3CCA44D-1D43-4F93-B611-933E7F30B56D}"/>
    <dgm:cxn modelId="{47BFF609-82FE-463F-B265-33CB57E2DCBE}" srcId="{B7411606-9C9A-44F1-B4D8-94458F2A4657}" destId="{E7E0E561-07CD-4D4E-95C8-3AA75AC7A6D8}" srcOrd="0" destOrd="0" parTransId="{81025EDD-E828-4CDD-B9EC-637384136F3E}" sibTransId="{838655E2-C413-4433-96A5-A014CB51D0A0}"/>
    <dgm:cxn modelId="{C05B4D25-37A8-4519-84C8-5D2CDF19F181}" type="presOf" srcId="{75132FB9-862C-4943-8CFD-B49A27264B30}" destId="{2C0CAD0B-E17B-44FF-BDE6-B0EF263EDBA6}" srcOrd="0" destOrd="0" presId="urn:microsoft.com/office/officeart/2005/8/layout/orgChart1"/>
    <dgm:cxn modelId="{046E4B2D-EA61-47C9-B0FD-1C3417287B7F}" type="presOf" srcId="{377FB1AE-2BCB-4BB9-A68F-9750AFF44E5E}" destId="{7564861F-C8DE-422A-BE60-8CA1E407D402}" srcOrd="1" destOrd="0" presId="urn:microsoft.com/office/officeart/2005/8/layout/orgChart1"/>
    <dgm:cxn modelId="{CB8F81BF-6922-4357-B796-DB22CE125964}" type="presOf" srcId="{6F5CD485-2F2A-4F6D-848D-0E57411C87C1}" destId="{F6430896-0A14-4B9B-AAE4-50D8117B3D29}" srcOrd="0" destOrd="0" presId="urn:microsoft.com/office/officeart/2005/8/layout/orgChart1"/>
    <dgm:cxn modelId="{89FCC02D-442D-4BFE-BE33-80208ABBB41B}" type="presOf" srcId="{B13AC417-CE38-4583-95D4-638E9892CFFF}" destId="{14A0B174-7730-4D57-BEE1-AFF88779665B}" srcOrd="0" destOrd="0" presId="urn:microsoft.com/office/officeart/2005/8/layout/orgChart1"/>
    <dgm:cxn modelId="{382AA65A-B1B5-4CDD-89D5-B7E6A05F7A30}" type="presOf" srcId="{473E1D56-1649-44C9-93D3-2657295F4B38}" destId="{FAB67205-12B7-4B30-9DB5-55B2701E013F}" srcOrd="0" destOrd="0" presId="urn:microsoft.com/office/officeart/2005/8/layout/orgChart1"/>
    <dgm:cxn modelId="{79FD37E4-08CE-4BD9-900C-F38A88AE3464}" srcId="{6F5CD485-2F2A-4F6D-848D-0E57411C87C1}" destId="{75132FB9-862C-4943-8CFD-B49A27264B30}" srcOrd="0" destOrd="0" parTransId="{473E1D56-1649-44C9-93D3-2657295F4B38}" sibTransId="{F8139242-1B81-476B-8DD5-2CCFF5A6ED8D}"/>
    <dgm:cxn modelId="{B0DB9B85-BB61-470E-83F2-ECE0D8D840F2}" type="presOf" srcId="{B7411606-9C9A-44F1-B4D8-94458F2A4657}" destId="{87A229F6-DFE7-4388-A4F7-6578D40014CB}" srcOrd="0" destOrd="0" presId="urn:microsoft.com/office/officeart/2005/8/layout/orgChart1"/>
    <dgm:cxn modelId="{1C6FFFC9-4119-4E2F-A400-02CB7604E51B}" type="presOf" srcId="{7079DC45-9BAF-481B-9C29-38AFDCA3114C}" destId="{7787E432-F6A9-44E2-9B58-BBE9BBD6DCB4}" srcOrd="0" destOrd="0" presId="urn:microsoft.com/office/officeart/2005/8/layout/orgChart1"/>
    <dgm:cxn modelId="{64381168-4028-4970-BD95-5B0AF7F0C95B}" type="presOf" srcId="{E7E0E561-07CD-4D4E-95C8-3AA75AC7A6D8}" destId="{22A93FB7-D8C9-4A4F-9BBE-8C4B2ED4FE45}" srcOrd="1" destOrd="0" presId="urn:microsoft.com/office/officeart/2005/8/layout/orgChart1"/>
    <dgm:cxn modelId="{B8AEF599-0E54-40F5-AA83-7E94B853C337}" type="presOf" srcId="{BCAFFAC2-84E6-4C37-96EE-805C9DC7AFD6}" destId="{D70ACC5C-4507-4553-B972-C0BE9AE623E5}" srcOrd="0" destOrd="0" presId="urn:microsoft.com/office/officeart/2005/8/layout/orgChart1"/>
    <dgm:cxn modelId="{E9DA927A-CC5B-4472-ACF8-622D3206357F}" srcId="{BCAFFAC2-84E6-4C37-96EE-805C9DC7AFD6}" destId="{6F5CD485-2F2A-4F6D-848D-0E57411C87C1}" srcOrd="0" destOrd="0" parTransId="{52D046F1-7B85-4ED2-A84F-BDDF8E7530A8}" sibTransId="{1EE3AED9-418D-48B9-9036-54605388441B}"/>
    <dgm:cxn modelId="{A6FF506D-7F12-4385-830A-261A7C8EE5DB}" type="presParOf" srcId="{D70ACC5C-4507-4553-B972-C0BE9AE623E5}" destId="{68203B4B-5230-4AE3-AE29-5A2F5589CC0B}" srcOrd="0" destOrd="0" presId="urn:microsoft.com/office/officeart/2005/8/layout/orgChart1"/>
    <dgm:cxn modelId="{1F31BC85-DA09-4339-83A1-A1367BA38BA3}" type="presParOf" srcId="{68203B4B-5230-4AE3-AE29-5A2F5589CC0B}" destId="{EE6B1A6D-8BFA-491C-9852-AEA611B3DAD1}" srcOrd="0" destOrd="0" presId="urn:microsoft.com/office/officeart/2005/8/layout/orgChart1"/>
    <dgm:cxn modelId="{7905D405-8907-4FE4-80FE-47B877162476}" type="presParOf" srcId="{EE6B1A6D-8BFA-491C-9852-AEA611B3DAD1}" destId="{F6430896-0A14-4B9B-AAE4-50D8117B3D29}" srcOrd="0" destOrd="0" presId="urn:microsoft.com/office/officeart/2005/8/layout/orgChart1"/>
    <dgm:cxn modelId="{B860660B-824A-4209-814E-856A5DF4EF38}" type="presParOf" srcId="{EE6B1A6D-8BFA-491C-9852-AEA611B3DAD1}" destId="{EA58A22F-5C65-44E3-95C7-603332C66BD9}" srcOrd="1" destOrd="0" presId="urn:microsoft.com/office/officeart/2005/8/layout/orgChart1"/>
    <dgm:cxn modelId="{F711DE3A-D16B-4DE6-A693-E96F8E5428F3}" type="presParOf" srcId="{68203B4B-5230-4AE3-AE29-5A2F5589CC0B}" destId="{1F027ABC-D911-4F95-A1D1-0BF8120DAD02}" srcOrd="1" destOrd="0" presId="urn:microsoft.com/office/officeart/2005/8/layout/orgChart1"/>
    <dgm:cxn modelId="{3E5A5193-5228-45BF-8EB7-0849972408A1}" type="presParOf" srcId="{1F027ABC-D911-4F95-A1D1-0BF8120DAD02}" destId="{FAB67205-12B7-4B30-9DB5-55B2701E013F}" srcOrd="0" destOrd="0" presId="urn:microsoft.com/office/officeart/2005/8/layout/orgChart1"/>
    <dgm:cxn modelId="{154D0381-ECE8-48F6-8ECF-5A30E3945E15}" type="presParOf" srcId="{1F027ABC-D911-4F95-A1D1-0BF8120DAD02}" destId="{EF1D84F2-BF88-4645-B6CB-D2A4C704D609}" srcOrd="1" destOrd="0" presId="urn:microsoft.com/office/officeart/2005/8/layout/orgChart1"/>
    <dgm:cxn modelId="{924FC51A-60ED-44C9-BB9B-C8CA54003444}" type="presParOf" srcId="{EF1D84F2-BF88-4645-B6CB-D2A4C704D609}" destId="{EE1675B6-845C-4157-82D0-8B0A6CF98C57}" srcOrd="0" destOrd="0" presId="urn:microsoft.com/office/officeart/2005/8/layout/orgChart1"/>
    <dgm:cxn modelId="{FEEF5A6C-E11A-47FD-9AF5-7D81ADFF0D66}" type="presParOf" srcId="{EE1675B6-845C-4157-82D0-8B0A6CF98C57}" destId="{2C0CAD0B-E17B-44FF-BDE6-B0EF263EDBA6}" srcOrd="0" destOrd="0" presId="urn:microsoft.com/office/officeart/2005/8/layout/orgChart1"/>
    <dgm:cxn modelId="{9C661885-F4EC-4519-AC62-DB46EFFEBBAB}" type="presParOf" srcId="{EE1675B6-845C-4157-82D0-8B0A6CF98C57}" destId="{E01625AD-7BBE-49F8-8609-2FBEFFDC5933}" srcOrd="1" destOrd="0" presId="urn:microsoft.com/office/officeart/2005/8/layout/orgChart1"/>
    <dgm:cxn modelId="{055A1DCF-51AE-4711-A0DB-75A43210014D}" type="presParOf" srcId="{EF1D84F2-BF88-4645-B6CB-D2A4C704D609}" destId="{F97EA386-3627-4582-A2B0-08BFDA378C30}" srcOrd="1" destOrd="0" presId="urn:microsoft.com/office/officeart/2005/8/layout/orgChart1"/>
    <dgm:cxn modelId="{6BC241CD-BBFB-4B8E-969C-B4753292F54A}" type="presParOf" srcId="{F97EA386-3627-4582-A2B0-08BFDA378C30}" destId="{9741EDF8-A19A-4F87-B682-ED7B1FD7C279}" srcOrd="0" destOrd="0" presId="urn:microsoft.com/office/officeart/2005/8/layout/orgChart1"/>
    <dgm:cxn modelId="{C2E18EC1-085D-44AF-8021-0C3C54DBE5A5}" type="presParOf" srcId="{F97EA386-3627-4582-A2B0-08BFDA378C30}" destId="{C52DD2DB-5B4C-49C1-A58C-96424B26E38A}" srcOrd="1" destOrd="0" presId="urn:microsoft.com/office/officeart/2005/8/layout/orgChart1"/>
    <dgm:cxn modelId="{0F655FED-F73D-4C46-86CC-41A14D9E9A23}" type="presParOf" srcId="{C52DD2DB-5B4C-49C1-A58C-96424B26E38A}" destId="{05A1C7F2-C59F-4737-8FC4-FC7A0D3CA937}" srcOrd="0" destOrd="0" presId="urn:microsoft.com/office/officeart/2005/8/layout/orgChart1"/>
    <dgm:cxn modelId="{23816BF1-F112-47D2-A04F-0EF2D36FA4FD}" type="presParOf" srcId="{05A1C7F2-C59F-4737-8FC4-FC7A0D3CA937}" destId="{87A229F6-DFE7-4388-A4F7-6578D40014CB}" srcOrd="0" destOrd="0" presId="urn:microsoft.com/office/officeart/2005/8/layout/orgChart1"/>
    <dgm:cxn modelId="{459760FD-803B-4CC2-B3B2-881E4CE5412F}" type="presParOf" srcId="{05A1C7F2-C59F-4737-8FC4-FC7A0D3CA937}" destId="{696D85D7-5B50-419B-A22F-6ECBFAA662A4}" srcOrd="1" destOrd="0" presId="urn:microsoft.com/office/officeart/2005/8/layout/orgChart1"/>
    <dgm:cxn modelId="{7ED60F26-7811-4F10-AFE5-D8A31E049A13}" type="presParOf" srcId="{C52DD2DB-5B4C-49C1-A58C-96424B26E38A}" destId="{9D59D94A-FBBC-432B-B025-F330C436BEAB}" srcOrd="1" destOrd="0" presId="urn:microsoft.com/office/officeart/2005/8/layout/orgChart1"/>
    <dgm:cxn modelId="{DE03274A-FD15-49F4-8ED0-F1B963270C9F}" type="presParOf" srcId="{9D59D94A-FBBC-432B-B025-F330C436BEAB}" destId="{70F6CBD3-3BA9-4248-ABB7-7E4D6FC86F26}" srcOrd="0" destOrd="0" presId="urn:microsoft.com/office/officeart/2005/8/layout/orgChart1"/>
    <dgm:cxn modelId="{5C535F55-E289-4DBB-ABE7-389E1AC11848}" type="presParOf" srcId="{9D59D94A-FBBC-432B-B025-F330C436BEAB}" destId="{1CC13EBB-8457-4D3F-A087-5C5DAB9E11C5}" srcOrd="1" destOrd="0" presId="urn:microsoft.com/office/officeart/2005/8/layout/orgChart1"/>
    <dgm:cxn modelId="{3122AC00-9FD2-4EFF-AA3C-080AF5530170}" type="presParOf" srcId="{1CC13EBB-8457-4D3F-A087-5C5DAB9E11C5}" destId="{15F1B950-09DB-4AD7-B1E7-58C2ACFD927C}" srcOrd="0" destOrd="0" presId="urn:microsoft.com/office/officeart/2005/8/layout/orgChart1"/>
    <dgm:cxn modelId="{027BDF2F-7630-41A6-B932-FF9AD3097B54}" type="presParOf" srcId="{15F1B950-09DB-4AD7-B1E7-58C2ACFD927C}" destId="{39362E23-3923-4794-88AD-0C826B4189F0}" srcOrd="0" destOrd="0" presId="urn:microsoft.com/office/officeart/2005/8/layout/orgChart1"/>
    <dgm:cxn modelId="{5A36CEC2-0303-4701-A2CA-217F2DFC9AAA}" type="presParOf" srcId="{15F1B950-09DB-4AD7-B1E7-58C2ACFD927C}" destId="{22A93FB7-D8C9-4A4F-9BBE-8C4B2ED4FE45}" srcOrd="1" destOrd="0" presId="urn:microsoft.com/office/officeart/2005/8/layout/orgChart1"/>
    <dgm:cxn modelId="{74B0D3BC-EE1D-4675-9674-60BF9F379881}" type="presParOf" srcId="{1CC13EBB-8457-4D3F-A087-5C5DAB9E11C5}" destId="{4BEF5BE2-5B8A-41BC-B47B-34DE17FD3364}" srcOrd="1" destOrd="0" presId="urn:microsoft.com/office/officeart/2005/8/layout/orgChart1"/>
    <dgm:cxn modelId="{5031BA39-FC8E-41ED-8310-FAE04A9EEFE2}" type="presParOf" srcId="{1CC13EBB-8457-4D3F-A087-5C5DAB9E11C5}" destId="{0612AF88-2A3A-4AA3-A864-FC69C68D99E6}" srcOrd="2" destOrd="0" presId="urn:microsoft.com/office/officeart/2005/8/layout/orgChart1"/>
    <dgm:cxn modelId="{E924A977-8A86-4CDC-B4AC-B36D8B3FF55A}" type="presParOf" srcId="{C52DD2DB-5B4C-49C1-A58C-96424B26E38A}" destId="{6CE1DBF0-E2F0-40D4-A8F5-BCEA453DAED2}" srcOrd="2" destOrd="0" presId="urn:microsoft.com/office/officeart/2005/8/layout/orgChart1"/>
    <dgm:cxn modelId="{B37550F3-5ED6-4F6B-87FD-DCD00F099764}" type="presParOf" srcId="{F97EA386-3627-4582-A2B0-08BFDA378C30}" destId="{7787E432-F6A9-44E2-9B58-BBE9BBD6DCB4}" srcOrd="2" destOrd="0" presId="urn:microsoft.com/office/officeart/2005/8/layout/orgChart1"/>
    <dgm:cxn modelId="{13B68DFD-208A-4AA7-BF44-6E6A8FECD476}" type="presParOf" srcId="{F97EA386-3627-4582-A2B0-08BFDA378C30}" destId="{94A6D15D-A8C1-4CC5-BB6E-F02BB3F6EAD3}" srcOrd="3" destOrd="0" presId="urn:microsoft.com/office/officeart/2005/8/layout/orgChart1"/>
    <dgm:cxn modelId="{42F3BCBB-112F-4D58-A7ED-DC059FE51D31}" type="presParOf" srcId="{94A6D15D-A8C1-4CC5-BB6E-F02BB3F6EAD3}" destId="{7F9323D5-58C9-44A9-810B-56C104785C57}" srcOrd="0" destOrd="0" presId="urn:microsoft.com/office/officeart/2005/8/layout/orgChart1"/>
    <dgm:cxn modelId="{E6B9BB9A-0AAD-4B70-B4AC-34ABE5FBADA6}" type="presParOf" srcId="{7F9323D5-58C9-44A9-810B-56C104785C57}" destId="{F2E2FC5E-23A7-480B-BD6D-83EFC928E285}" srcOrd="0" destOrd="0" presId="urn:microsoft.com/office/officeart/2005/8/layout/orgChart1"/>
    <dgm:cxn modelId="{BD66462C-59E5-4E59-A763-69C9A12FA1FD}" type="presParOf" srcId="{7F9323D5-58C9-44A9-810B-56C104785C57}" destId="{7564861F-C8DE-422A-BE60-8CA1E407D402}" srcOrd="1" destOrd="0" presId="urn:microsoft.com/office/officeart/2005/8/layout/orgChart1"/>
    <dgm:cxn modelId="{3F700788-DE8F-4A95-A362-44F48B37A7C7}" type="presParOf" srcId="{94A6D15D-A8C1-4CC5-BB6E-F02BB3F6EAD3}" destId="{EEEB871A-2CA1-4CC9-9846-0B5ED981B25C}" srcOrd="1" destOrd="0" presId="urn:microsoft.com/office/officeart/2005/8/layout/orgChart1"/>
    <dgm:cxn modelId="{79A269EF-4BB9-43FA-8F27-990D650235C8}" type="presParOf" srcId="{EEEB871A-2CA1-4CC9-9846-0B5ED981B25C}" destId="{332C3259-DA52-4E1D-B468-E1DF9C5D67DE}" srcOrd="0" destOrd="0" presId="urn:microsoft.com/office/officeart/2005/8/layout/orgChart1"/>
    <dgm:cxn modelId="{9E6CF3F2-0B9A-4F82-A6E0-57038807914B}" type="presParOf" srcId="{EEEB871A-2CA1-4CC9-9846-0B5ED981B25C}" destId="{8F085765-A94E-42F4-A93B-70967EDC16CF}" srcOrd="1" destOrd="0" presId="urn:microsoft.com/office/officeart/2005/8/layout/orgChart1"/>
    <dgm:cxn modelId="{1E3886DB-B79D-4CFB-A853-E1528C25FAC4}" type="presParOf" srcId="{8F085765-A94E-42F4-A93B-70967EDC16CF}" destId="{49AF81A3-E0EA-4BFE-B658-FF083490444E}" srcOrd="0" destOrd="0" presId="urn:microsoft.com/office/officeart/2005/8/layout/orgChart1"/>
    <dgm:cxn modelId="{A4D11F95-E3C2-48AB-BECB-D46A6D3F5554}" type="presParOf" srcId="{49AF81A3-E0EA-4BFE-B658-FF083490444E}" destId="{14A0B174-7730-4D57-BEE1-AFF88779665B}" srcOrd="0" destOrd="0" presId="urn:microsoft.com/office/officeart/2005/8/layout/orgChart1"/>
    <dgm:cxn modelId="{6AA5D119-8579-497D-9393-CA057279A70D}" type="presParOf" srcId="{49AF81A3-E0EA-4BFE-B658-FF083490444E}" destId="{FA770ECB-730A-47CB-849E-01641FE749BF}" srcOrd="1" destOrd="0" presId="urn:microsoft.com/office/officeart/2005/8/layout/orgChart1"/>
    <dgm:cxn modelId="{75621B6D-6CDA-42D2-A97C-AEAAF4FBAF1D}" type="presParOf" srcId="{8F085765-A94E-42F4-A93B-70967EDC16CF}" destId="{8709C917-B356-4905-BA8E-79629FD93D18}" srcOrd="1" destOrd="0" presId="urn:microsoft.com/office/officeart/2005/8/layout/orgChart1"/>
    <dgm:cxn modelId="{EA9BDC13-89F4-489F-A622-D62E58461766}" type="presParOf" srcId="{8F085765-A94E-42F4-A93B-70967EDC16CF}" destId="{C3841EC8-F3CF-47C6-9885-F0D7D2BAAF95}" srcOrd="2" destOrd="0" presId="urn:microsoft.com/office/officeart/2005/8/layout/orgChart1"/>
    <dgm:cxn modelId="{87240A9D-9A8D-420C-9CF7-33CF02167EA7}" type="presParOf" srcId="{94A6D15D-A8C1-4CC5-BB6E-F02BB3F6EAD3}" destId="{3E0A4DE5-A565-4878-B5F9-E979156F2C7D}" srcOrd="2" destOrd="0" presId="urn:microsoft.com/office/officeart/2005/8/layout/orgChart1"/>
    <dgm:cxn modelId="{22379E9C-266C-404C-B80F-BA89B27D6435}" type="presParOf" srcId="{EF1D84F2-BF88-4645-B6CB-D2A4C704D609}" destId="{356906E7-D671-4BE9-91A2-19557FEB82CA}" srcOrd="2" destOrd="0" presId="urn:microsoft.com/office/officeart/2005/8/layout/orgChart1"/>
    <dgm:cxn modelId="{63252CDF-19F4-4EAD-B8D1-59201139CDF0}" type="presParOf" srcId="{68203B4B-5230-4AE3-AE29-5A2F5589CC0B}" destId="{F28900C1-AE59-45D7-B65C-7DDAEFE20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FFAC2-84E6-4C37-96EE-805C9DC7AFD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5CD485-2F2A-4F6D-848D-0E57411C87C1}">
      <dgm:prSet phldrT="[Texto]"/>
      <dgm:spPr/>
      <dgm:t>
        <a:bodyPr/>
        <a:lstStyle/>
        <a:p>
          <a:r>
            <a:rPr lang="pt-BR" dirty="0" smtClean="0"/>
            <a:t>Suspeita de Câncer de Pulmão</a:t>
          </a:r>
          <a:endParaRPr lang="pt-BR" dirty="0"/>
        </a:p>
      </dgm:t>
    </dgm:pt>
    <dgm:pt modelId="{52D046F1-7B85-4ED2-A84F-BDDF8E7530A8}" type="parTrans" cxnId="{E9DA927A-CC5B-4472-ACF8-622D3206357F}">
      <dgm:prSet/>
      <dgm:spPr/>
      <dgm:t>
        <a:bodyPr/>
        <a:lstStyle/>
        <a:p>
          <a:endParaRPr lang="pt-BR"/>
        </a:p>
      </dgm:t>
    </dgm:pt>
    <dgm:pt modelId="{1EE3AED9-418D-48B9-9036-54605388441B}" type="sibTrans" cxnId="{E9DA927A-CC5B-4472-ACF8-622D3206357F}">
      <dgm:prSet/>
      <dgm:spPr/>
      <dgm:t>
        <a:bodyPr/>
        <a:lstStyle/>
        <a:p>
          <a:endParaRPr lang="pt-BR"/>
        </a:p>
      </dgm:t>
    </dgm:pt>
    <dgm:pt modelId="{75132FB9-862C-4943-8CFD-B49A27264B30}">
      <dgm:prSet phldrT="[Texto]"/>
      <dgm:spPr/>
      <dgm:t>
        <a:bodyPr/>
        <a:lstStyle/>
        <a:p>
          <a:r>
            <a:rPr lang="pt-BR" dirty="0" smtClean="0"/>
            <a:t>Câncer Não Pequenas Células</a:t>
          </a:r>
          <a:endParaRPr lang="pt-BR" dirty="0"/>
        </a:p>
      </dgm:t>
    </dgm:pt>
    <dgm:pt modelId="{473E1D56-1649-44C9-93D3-2657295F4B38}" type="parTrans" cxnId="{79FD37E4-08CE-4BD9-900C-F38A88AE3464}">
      <dgm:prSet/>
      <dgm:spPr/>
      <dgm:t>
        <a:bodyPr/>
        <a:lstStyle/>
        <a:p>
          <a:endParaRPr lang="pt-BR"/>
        </a:p>
      </dgm:t>
    </dgm:pt>
    <dgm:pt modelId="{F8139242-1B81-476B-8DD5-2CCFF5A6ED8D}" type="sibTrans" cxnId="{79FD37E4-08CE-4BD9-900C-F38A88AE3464}">
      <dgm:prSet/>
      <dgm:spPr/>
      <dgm:t>
        <a:bodyPr/>
        <a:lstStyle/>
        <a:p>
          <a:endParaRPr lang="pt-BR"/>
        </a:p>
      </dgm:t>
    </dgm:pt>
    <dgm:pt modelId="{B7411606-9C9A-44F1-B4D8-94458F2A4657}">
      <dgm:prSet phldrT="[Texto]"/>
      <dgm:spPr/>
      <dgm:t>
        <a:bodyPr/>
        <a:lstStyle/>
        <a:p>
          <a:r>
            <a:rPr lang="pt-BR" dirty="0" smtClean="0"/>
            <a:t>Estágio I e II</a:t>
          </a:r>
          <a:endParaRPr lang="pt-BR" dirty="0"/>
        </a:p>
      </dgm:t>
    </dgm:pt>
    <dgm:pt modelId="{861EF4AF-726C-47B7-A2CD-D9920F96E6C8}" type="parTrans" cxnId="{8C5B5499-BF92-42C1-AC78-77AC375CB179}">
      <dgm:prSet/>
      <dgm:spPr/>
      <dgm:t>
        <a:bodyPr/>
        <a:lstStyle/>
        <a:p>
          <a:endParaRPr lang="pt-BR"/>
        </a:p>
      </dgm:t>
    </dgm:pt>
    <dgm:pt modelId="{9F8C3717-4D3B-4A4D-A4EA-77A72607F121}" type="sibTrans" cxnId="{8C5B5499-BF92-42C1-AC78-77AC375CB179}">
      <dgm:prSet/>
      <dgm:spPr/>
      <dgm:t>
        <a:bodyPr/>
        <a:lstStyle/>
        <a:p>
          <a:endParaRPr lang="pt-BR"/>
        </a:p>
      </dgm:t>
    </dgm:pt>
    <dgm:pt modelId="{377FB1AE-2BCB-4BB9-A68F-9750AFF44E5E}">
      <dgm:prSet phldrT="[Texto]"/>
      <dgm:spPr/>
      <dgm:t>
        <a:bodyPr/>
        <a:lstStyle/>
        <a:p>
          <a:r>
            <a:rPr lang="pt-BR" dirty="0" smtClean="0"/>
            <a:t>Estágio III </a:t>
          </a:r>
          <a:r>
            <a:rPr lang="pt-BR" dirty="0" err="1" smtClean="0"/>
            <a:t>ressecável</a:t>
          </a:r>
          <a:r>
            <a:rPr lang="pt-BR" dirty="0" smtClean="0"/>
            <a:t> </a:t>
          </a:r>
          <a:endParaRPr lang="pt-BR" dirty="0"/>
        </a:p>
      </dgm:t>
    </dgm:pt>
    <dgm:pt modelId="{9CB69F83-65BB-40E3-B13E-301922EA04DC}" type="sibTrans" cxnId="{934938A2-9004-49B9-B9C0-E9019C4D0ED2}">
      <dgm:prSet/>
      <dgm:spPr/>
      <dgm:t>
        <a:bodyPr/>
        <a:lstStyle/>
        <a:p>
          <a:endParaRPr lang="pt-BR"/>
        </a:p>
      </dgm:t>
    </dgm:pt>
    <dgm:pt modelId="{7079DC45-9BAF-481B-9C29-38AFDCA3114C}" type="parTrans" cxnId="{934938A2-9004-49B9-B9C0-E9019C4D0ED2}">
      <dgm:prSet/>
      <dgm:spPr/>
      <dgm:t>
        <a:bodyPr/>
        <a:lstStyle/>
        <a:p>
          <a:endParaRPr lang="pt-BR"/>
        </a:p>
      </dgm:t>
    </dgm:pt>
    <dgm:pt modelId="{E7E0E561-07CD-4D4E-95C8-3AA75AC7A6D8}">
      <dgm:prSet/>
      <dgm:spPr/>
      <dgm:t>
        <a:bodyPr/>
        <a:lstStyle/>
        <a:p>
          <a:r>
            <a:rPr lang="pt-BR" dirty="0" smtClean="0"/>
            <a:t>Cirurgia e Quimioterapia  adjuvante </a:t>
          </a:r>
          <a:endParaRPr lang="pt-BR" dirty="0"/>
        </a:p>
      </dgm:t>
    </dgm:pt>
    <dgm:pt modelId="{81025EDD-E828-4CDD-B9EC-637384136F3E}" type="parTrans" cxnId="{47BFF609-82FE-463F-B265-33CB57E2DCBE}">
      <dgm:prSet/>
      <dgm:spPr/>
      <dgm:t>
        <a:bodyPr/>
        <a:lstStyle/>
        <a:p>
          <a:endParaRPr lang="pt-BR"/>
        </a:p>
      </dgm:t>
    </dgm:pt>
    <dgm:pt modelId="{838655E2-C413-4433-96A5-A014CB51D0A0}" type="sibTrans" cxnId="{47BFF609-82FE-463F-B265-33CB57E2DCBE}">
      <dgm:prSet/>
      <dgm:spPr/>
      <dgm:t>
        <a:bodyPr/>
        <a:lstStyle/>
        <a:p>
          <a:endParaRPr lang="pt-BR"/>
        </a:p>
      </dgm:t>
    </dgm:pt>
    <dgm:pt modelId="{B13AC417-CE38-4583-95D4-638E9892CFFF}">
      <dgm:prSet/>
      <dgm:spPr/>
      <dgm:t>
        <a:bodyPr/>
        <a:lstStyle/>
        <a:p>
          <a:r>
            <a:rPr lang="pt-BR" dirty="0" smtClean="0"/>
            <a:t>Quimioterapia de indução seguida de cirurgia</a:t>
          </a:r>
          <a:endParaRPr lang="pt-BR" dirty="0"/>
        </a:p>
      </dgm:t>
    </dgm:pt>
    <dgm:pt modelId="{3C858205-74AA-49A8-B833-6CB774C3255B}" type="parTrans" cxnId="{FA794C71-906D-49D9-A5D9-D7C1CC459CA2}">
      <dgm:prSet/>
      <dgm:spPr/>
      <dgm:t>
        <a:bodyPr/>
        <a:lstStyle/>
        <a:p>
          <a:endParaRPr lang="pt-BR"/>
        </a:p>
      </dgm:t>
    </dgm:pt>
    <dgm:pt modelId="{E3CCA44D-1D43-4F93-B611-933E7F30B56D}" type="sibTrans" cxnId="{FA794C71-906D-49D9-A5D9-D7C1CC459CA2}">
      <dgm:prSet/>
      <dgm:spPr/>
      <dgm:t>
        <a:bodyPr/>
        <a:lstStyle/>
        <a:p>
          <a:endParaRPr lang="pt-BR"/>
        </a:p>
      </dgm:t>
    </dgm:pt>
    <dgm:pt modelId="{1582C206-EB21-4626-95CF-17FF3D9BE303}">
      <dgm:prSet/>
      <dgm:spPr/>
      <dgm:t>
        <a:bodyPr/>
        <a:lstStyle/>
        <a:p>
          <a:r>
            <a:rPr lang="pt-BR" dirty="0" smtClean="0"/>
            <a:t>Estágio III </a:t>
          </a:r>
          <a:r>
            <a:rPr lang="pt-BR" dirty="0" err="1" smtClean="0"/>
            <a:t>irresecável</a:t>
          </a:r>
          <a:endParaRPr lang="pt-BR" dirty="0"/>
        </a:p>
      </dgm:t>
    </dgm:pt>
    <dgm:pt modelId="{6A0AF528-AEC7-49A5-A45E-C560399D0C9A}" type="parTrans" cxnId="{0ACCB5A3-76F9-4FF3-854F-CE43D8C33239}">
      <dgm:prSet/>
      <dgm:spPr/>
    </dgm:pt>
    <dgm:pt modelId="{B5075F7D-6C7C-467C-B22A-B4FF72E5FD94}" type="sibTrans" cxnId="{0ACCB5A3-76F9-4FF3-854F-CE43D8C33239}">
      <dgm:prSet/>
      <dgm:spPr/>
    </dgm:pt>
    <dgm:pt modelId="{B2EB38E1-4899-4B13-A574-6C0BD53034A7}">
      <dgm:prSet/>
      <dgm:spPr/>
      <dgm:t>
        <a:bodyPr/>
        <a:lstStyle/>
        <a:p>
          <a:r>
            <a:rPr lang="pt-BR" dirty="0" err="1" smtClean="0"/>
            <a:t>Estági</a:t>
          </a:r>
          <a:r>
            <a:rPr lang="pt-BR" dirty="0" smtClean="0"/>
            <a:t> IV</a:t>
          </a:r>
          <a:endParaRPr lang="pt-BR" dirty="0"/>
        </a:p>
      </dgm:t>
    </dgm:pt>
    <dgm:pt modelId="{9584A61B-FE73-4958-B3C1-1ED5661FE6A1}" type="parTrans" cxnId="{9687B950-FF34-4660-B133-E68EF538D21C}">
      <dgm:prSet/>
      <dgm:spPr/>
    </dgm:pt>
    <dgm:pt modelId="{E29257EA-BF1B-4D04-A3E0-33EB7541A4F0}" type="sibTrans" cxnId="{9687B950-FF34-4660-B133-E68EF538D21C}">
      <dgm:prSet/>
      <dgm:spPr/>
    </dgm:pt>
    <dgm:pt modelId="{EB8C5467-1DA3-4445-BABA-37AAB5EFBD70}">
      <dgm:prSet/>
      <dgm:spPr/>
      <dgm:t>
        <a:bodyPr/>
        <a:lstStyle/>
        <a:p>
          <a:r>
            <a:rPr lang="pt-BR" dirty="0" smtClean="0"/>
            <a:t>Quimioterapia  e Radioterapia concomitante</a:t>
          </a:r>
          <a:endParaRPr lang="pt-BR" dirty="0"/>
        </a:p>
      </dgm:t>
    </dgm:pt>
    <dgm:pt modelId="{564D0D1F-329C-4977-9A38-AEB844FA03ED}" type="parTrans" cxnId="{2ED15898-088A-4D36-949E-EC7705563616}">
      <dgm:prSet/>
      <dgm:spPr/>
    </dgm:pt>
    <dgm:pt modelId="{3EC2512B-0669-4279-8B66-783CA593ABFE}" type="sibTrans" cxnId="{2ED15898-088A-4D36-949E-EC7705563616}">
      <dgm:prSet/>
      <dgm:spPr/>
    </dgm:pt>
    <dgm:pt modelId="{8FB552A1-FF6E-4C1C-836F-59CA834B308C}">
      <dgm:prSet/>
      <dgm:spPr/>
      <dgm:t>
        <a:bodyPr/>
        <a:lstStyle/>
        <a:p>
          <a:r>
            <a:rPr lang="pt-BR" dirty="0" smtClean="0"/>
            <a:t>Quimioterapia  ou terapia alvo</a:t>
          </a:r>
          <a:endParaRPr lang="pt-BR" dirty="0"/>
        </a:p>
      </dgm:t>
    </dgm:pt>
    <dgm:pt modelId="{F7AA5076-F958-4977-803C-BD10FB675A86}" type="parTrans" cxnId="{05F093F4-48C6-4FB8-A914-2C0D29F0B6E8}">
      <dgm:prSet/>
      <dgm:spPr/>
    </dgm:pt>
    <dgm:pt modelId="{5B14F230-23A5-4F9F-ACC4-E29C6BD3D5A6}" type="sibTrans" cxnId="{05F093F4-48C6-4FB8-A914-2C0D29F0B6E8}">
      <dgm:prSet/>
      <dgm:spPr/>
    </dgm:pt>
    <dgm:pt modelId="{D70ACC5C-4507-4553-B972-C0BE9AE623E5}" type="pres">
      <dgm:prSet presAssocID="{BCAFFAC2-84E6-4C37-96EE-805C9DC7AF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203B4B-5230-4AE3-AE29-5A2F5589CC0B}" type="pres">
      <dgm:prSet presAssocID="{6F5CD485-2F2A-4F6D-848D-0E57411C87C1}" presName="hierRoot1" presStyleCnt="0">
        <dgm:presLayoutVars>
          <dgm:hierBranch val="init"/>
        </dgm:presLayoutVars>
      </dgm:prSet>
      <dgm:spPr/>
    </dgm:pt>
    <dgm:pt modelId="{EE6B1A6D-8BFA-491C-9852-AEA611B3DAD1}" type="pres">
      <dgm:prSet presAssocID="{6F5CD485-2F2A-4F6D-848D-0E57411C87C1}" presName="rootComposite1" presStyleCnt="0"/>
      <dgm:spPr/>
    </dgm:pt>
    <dgm:pt modelId="{F6430896-0A14-4B9B-AAE4-50D8117B3D29}" type="pres">
      <dgm:prSet presAssocID="{6F5CD485-2F2A-4F6D-848D-0E57411C87C1}" presName="rootText1" presStyleLbl="node0" presStyleIdx="0" presStyleCnt="1">
        <dgm:presLayoutVars>
          <dgm:chPref val="3"/>
        </dgm:presLayoutVars>
      </dgm:prSet>
      <dgm:spPr/>
    </dgm:pt>
    <dgm:pt modelId="{EA58A22F-5C65-44E3-95C7-603332C66BD9}" type="pres">
      <dgm:prSet presAssocID="{6F5CD485-2F2A-4F6D-848D-0E57411C87C1}" presName="rootConnector1" presStyleLbl="node1" presStyleIdx="0" presStyleCnt="0"/>
      <dgm:spPr/>
    </dgm:pt>
    <dgm:pt modelId="{1F027ABC-D911-4F95-A1D1-0BF8120DAD02}" type="pres">
      <dgm:prSet presAssocID="{6F5CD485-2F2A-4F6D-848D-0E57411C87C1}" presName="hierChild2" presStyleCnt="0"/>
      <dgm:spPr/>
    </dgm:pt>
    <dgm:pt modelId="{FAB67205-12B7-4B30-9DB5-55B2701E013F}" type="pres">
      <dgm:prSet presAssocID="{473E1D56-1649-44C9-93D3-2657295F4B38}" presName="Name37" presStyleLbl="parChTrans1D2" presStyleIdx="0" presStyleCnt="1"/>
      <dgm:spPr/>
    </dgm:pt>
    <dgm:pt modelId="{EF1D84F2-BF88-4645-B6CB-D2A4C704D609}" type="pres">
      <dgm:prSet presAssocID="{75132FB9-862C-4943-8CFD-B49A27264B30}" presName="hierRoot2" presStyleCnt="0">
        <dgm:presLayoutVars>
          <dgm:hierBranch val="init"/>
        </dgm:presLayoutVars>
      </dgm:prSet>
      <dgm:spPr/>
    </dgm:pt>
    <dgm:pt modelId="{EE1675B6-845C-4157-82D0-8B0A6CF98C57}" type="pres">
      <dgm:prSet presAssocID="{75132FB9-862C-4943-8CFD-B49A27264B30}" presName="rootComposite" presStyleCnt="0"/>
      <dgm:spPr/>
    </dgm:pt>
    <dgm:pt modelId="{2C0CAD0B-E17B-44FF-BDE6-B0EF263EDBA6}" type="pres">
      <dgm:prSet presAssocID="{75132FB9-862C-4943-8CFD-B49A27264B30}" presName="rootText" presStyleLbl="node2" presStyleIdx="0" presStyleCnt="1">
        <dgm:presLayoutVars>
          <dgm:chPref val="3"/>
        </dgm:presLayoutVars>
      </dgm:prSet>
      <dgm:spPr/>
    </dgm:pt>
    <dgm:pt modelId="{E01625AD-7BBE-49F8-8609-2FBEFFDC5933}" type="pres">
      <dgm:prSet presAssocID="{75132FB9-862C-4943-8CFD-B49A27264B30}" presName="rootConnector" presStyleLbl="node2" presStyleIdx="0" presStyleCnt="1"/>
      <dgm:spPr/>
    </dgm:pt>
    <dgm:pt modelId="{F97EA386-3627-4582-A2B0-08BFDA378C30}" type="pres">
      <dgm:prSet presAssocID="{75132FB9-862C-4943-8CFD-B49A27264B30}" presName="hierChild4" presStyleCnt="0"/>
      <dgm:spPr/>
    </dgm:pt>
    <dgm:pt modelId="{9741EDF8-A19A-4F87-B682-ED7B1FD7C279}" type="pres">
      <dgm:prSet presAssocID="{861EF4AF-726C-47B7-A2CD-D9920F96E6C8}" presName="Name37" presStyleLbl="parChTrans1D3" presStyleIdx="0" presStyleCnt="4"/>
      <dgm:spPr/>
    </dgm:pt>
    <dgm:pt modelId="{C52DD2DB-5B4C-49C1-A58C-96424B26E38A}" type="pres">
      <dgm:prSet presAssocID="{B7411606-9C9A-44F1-B4D8-94458F2A4657}" presName="hierRoot2" presStyleCnt="0">
        <dgm:presLayoutVars>
          <dgm:hierBranch val="init"/>
        </dgm:presLayoutVars>
      </dgm:prSet>
      <dgm:spPr/>
    </dgm:pt>
    <dgm:pt modelId="{05A1C7F2-C59F-4737-8FC4-FC7A0D3CA937}" type="pres">
      <dgm:prSet presAssocID="{B7411606-9C9A-44F1-B4D8-94458F2A4657}" presName="rootComposite" presStyleCnt="0"/>
      <dgm:spPr/>
    </dgm:pt>
    <dgm:pt modelId="{87A229F6-DFE7-4388-A4F7-6578D40014CB}" type="pres">
      <dgm:prSet presAssocID="{B7411606-9C9A-44F1-B4D8-94458F2A4657}" presName="rootText" presStyleLbl="node3" presStyleIdx="0" presStyleCnt="4">
        <dgm:presLayoutVars>
          <dgm:chPref val="3"/>
        </dgm:presLayoutVars>
      </dgm:prSet>
      <dgm:spPr/>
    </dgm:pt>
    <dgm:pt modelId="{696D85D7-5B50-419B-A22F-6ECBFAA662A4}" type="pres">
      <dgm:prSet presAssocID="{B7411606-9C9A-44F1-B4D8-94458F2A4657}" presName="rootConnector" presStyleLbl="node3" presStyleIdx="0" presStyleCnt="4"/>
      <dgm:spPr/>
    </dgm:pt>
    <dgm:pt modelId="{9D59D94A-FBBC-432B-B025-F330C436BEAB}" type="pres">
      <dgm:prSet presAssocID="{B7411606-9C9A-44F1-B4D8-94458F2A4657}" presName="hierChild4" presStyleCnt="0"/>
      <dgm:spPr/>
    </dgm:pt>
    <dgm:pt modelId="{70F6CBD3-3BA9-4248-ABB7-7E4D6FC86F26}" type="pres">
      <dgm:prSet presAssocID="{81025EDD-E828-4CDD-B9EC-637384136F3E}" presName="Name37" presStyleLbl="parChTrans1D4" presStyleIdx="0" presStyleCnt="4"/>
      <dgm:spPr/>
    </dgm:pt>
    <dgm:pt modelId="{1CC13EBB-8457-4D3F-A087-5C5DAB9E11C5}" type="pres">
      <dgm:prSet presAssocID="{E7E0E561-07CD-4D4E-95C8-3AA75AC7A6D8}" presName="hierRoot2" presStyleCnt="0">
        <dgm:presLayoutVars>
          <dgm:hierBranch val="init"/>
        </dgm:presLayoutVars>
      </dgm:prSet>
      <dgm:spPr/>
    </dgm:pt>
    <dgm:pt modelId="{15F1B950-09DB-4AD7-B1E7-58C2ACFD927C}" type="pres">
      <dgm:prSet presAssocID="{E7E0E561-07CD-4D4E-95C8-3AA75AC7A6D8}" presName="rootComposite" presStyleCnt="0"/>
      <dgm:spPr/>
    </dgm:pt>
    <dgm:pt modelId="{39362E23-3923-4794-88AD-0C826B4189F0}" type="pres">
      <dgm:prSet presAssocID="{E7E0E561-07CD-4D4E-95C8-3AA75AC7A6D8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A93FB7-D8C9-4A4F-9BBE-8C4B2ED4FE45}" type="pres">
      <dgm:prSet presAssocID="{E7E0E561-07CD-4D4E-95C8-3AA75AC7A6D8}" presName="rootConnector" presStyleLbl="node4" presStyleIdx="0" presStyleCnt="4"/>
      <dgm:spPr/>
    </dgm:pt>
    <dgm:pt modelId="{4BEF5BE2-5B8A-41BC-B47B-34DE17FD3364}" type="pres">
      <dgm:prSet presAssocID="{E7E0E561-07CD-4D4E-95C8-3AA75AC7A6D8}" presName="hierChild4" presStyleCnt="0"/>
      <dgm:spPr/>
    </dgm:pt>
    <dgm:pt modelId="{0612AF88-2A3A-4AA3-A864-FC69C68D99E6}" type="pres">
      <dgm:prSet presAssocID="{E7E0E561-07CD-4D4E-95C8-3AA75AC7A6D8}" presName="hierChild5" presStyleCnt="0"/>
      <dgm:spPr/>
    </dgm:pt>
    <dgm:pt modelId="{6CE1DBF0-E2F0-40D4-A8F5-BCEA453DAED2}" type="pres">
      <dgm:prSet presAssocID="{B7411606-9C9A-44F1-B4D8-94458F2A4657}" presName="hierChild5" presStyleCnt="0"/>
      <dgm:spPr/>
    </dgm:pt>
    <dgm:pt modelId="{7787E432-F6A9-44E2-9B58-BBE9BBD6DCB4}" type="pres">
      <dgm:prSet presAssocID="{7079DC45-9BAF-481B-9C29-38AFDCA3114C}" presName="Name37" presStyleLbl="parChTrans1D3" presStyleIdx="1" presStyleCnt="4"/>
      <dgm:spPr/>
    </dgm:pt>
    <dgm:pt modelId="{94A6D15D-A8C1-4CC5-BB6E-F02BB3F6EAD3}" type="pres">
      <dgm:prSet presAssocID="{377FB1AE-2BCB-4BB9-A68F-9750AFF44E5E}" presName="hierRoot2" presStyleCnt="0">
        <dgm:presLayoutVars>
          <dgm:hierBranch val="init"/>
        </dgm:presLayoutVars>
      </dgm:prSet>
      <dgm:spPr/>
    </dgm:pt>
    <dgm:pt modelId="{7F9323D5-58C9-44A9-810B-56C104785C57}" type="pres">
      <dgm:prSet presAssocID="{377FB1AE-2BCB-4BB9-A68F-9750AFF44E5E}" presName="rootComposite" presStyleCnt="0"/>
      <dgm:spPr/>
    </dgm:pt>
    <dgm:pt modelId="{F2E2FC5E-23A7-480B-BD6D-83EFC928E285}" type="pres">
      <dgm:prSet presAssocID="{377FB1AE-2BCB-4BB9-A68F-9750AFF44E5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64861F-C8DE-422A-BE60-8CA1E407D402}" type="pres">
      <dgm:prSet presAssocID="{377FB1AE-2BCB-4BB9-A68F-9750AFF44E5E}" presName="rootConnector" presStyleLbl="node3" presStyleIdx="1" presStyleCnt="4"/>
      <dgm:spPr/>
    </dgm:pt>
    <dgm:pt modelId="{EEEB871A-2CA1-4CC9-9846-0B5ED981B25C}" type="pres">
      <dgm:prSet presAssocID="{377FB1AE-2BCB-4BB9-A68F-9750AFF44E5E}" presName="hierChild4" presStyleCnt="0"/>
      <dgm:spPr/>
    </dgm:pt>
    <dgm:pt modelId="{332C3259-DA52-4E1D-B468-E1DF9C5D67DE}" type="pres">
      <dgm:prSet presAssocID="{3C858205-74AA-49A8-B833-6CB774C3255B}" presName="Name37" presStyleLbl="parChTrans1D4" presStyleIdx="1" presStyleCnt="4"/>
      <dgm:spPr/>
    </dgm:pt>
    <dgm:pt modelId="{8F085765-A94E-42F4-A93B-70967EDC16CF}" type="pres">
      <dgm:prSet presAssocID="{B13AC417-CE38-4583-95D4-638E9892CFFF}" presName="hierRoot2" presStyleCnt="0">
        <dgm:presLayoutVars>
          <dgm:hierBranch val="init"/>
        </dgm:presLayoutVars>
      </dgm:prSet>
      <dgm:spPr/>
    </dgm:pt>
    <dgm:pt modelId="{49AF81A3-E0EA-4BFE-B658-FF083490444E}" type="pres">
      <dgm:prSet presAssocID="{B13AC417-CE38-4583-95D4-638E9892CFFF}" presName="rootComposite" presStyleCnt="0"/>
      <dgm:spPr/>
    </dgm:pt>
    <dgm:pt modelId="{14A0B174-7730-4D57-BEE1-AFF88779665B}" type="pres">
      <dgm:prSet presAssocID="{B13AC417-CE38-4583-95D4-638E9892CFFF}" presName="rootText" presStyleLbl="node4" presStyleIdx="1" presStyleCnt="4">
        <dgm:presLayoutVars>
          <dgm:chPref val="3"/>
        </dgm:presLayoutVars>
      </dgm:prSet>
      <dgm:spPr/>
    </dgm:pt>
    <dgm:pt modelId="{FA770ECB-730A-47CB-849E-01641FE749BF}" type="pres">
      <dgm:prSet presAssocID="{B13AC417-CE38-4583-95D4-638E9892CFFF}" presName="rootConnector" presStyleLbl="node4" presStyleIdx="1" presStyleCnt="4"/>
      <dgm:spPr/>
    </dgm:pt>
    <dgm:pt modelId="{8709C917-B356-4905-BA8E-79629FD93D18}" type="pres">
      <dgm:prSet presAssocID="{B13AC417-CE38-4583-95D4-638E9892CFFF}" presName="hierChild4" presStyleCnt="0"/>
      <dgm:spPr/>
    </dgm:pt>
    <dgm:pt modelId="{C3841EC8-F3CF-47C6-9885-F0D7D2BAAF95}" type="pres">
      <dgm:prSet presAssocID="{B13AC417-CE38-4583-95D4-638E9892CFFF}" presName="hierChild5" presStyleCnt="0"/>
      <dgm:spPr/>
    </dgm:pt>
    <dgm:pt modelId="{3E0A4DE5-A565-4878-B5F9-E979156F2C7D}" type="pres">
      <dgm:prSet presAssocID="{377FB1AE-2BCB-4BB9-A68F-9750AFF44E5E}" presName="hierChild5" presStyleCnt="0"/>
      <dgm:spPr/>
    </dgm:pt>
    <dgm:pt modelId="{91A78CC8-DEB4-45B9-95DA-87444AD873A3}" type="pres">
      <dgm:prSet presAssocID="{6A0AF528-AEC7-49A5-A45E-C560399D0C9A}" presName="Name37" presStyleLbl="parChTrans1D3" presStyleIdx="2" presStyleCnt="4"/>
      <dgm:spPr/>
    </dgm:pt>
    <dgm:pt modelId="{B97F9376-37FD-4839-9B3A-EAFE645A1DEC}" type="pres">
      <dgm:prSet presAssocID="{1582C206-EB21-4626-95CF-17FF3D9BE303}" presName="hierRoot2" presStyleCnt="0">
        <dgm:presLayoutVars>
          <dgm:hierBranch val="init"/>
        </dgm:presLayoutVars>
      </dgm:prSet>
      <dgm:spPr/>
    </dgm:pt>
    <dgm:pt modelId="{495AC7D0-F98D-4E8B-984F-53BD2297DC16}" type="pres">
      <dgm:prSet presAssocID="{1582C206-EB21-4626-95CF-17FF3D9BE303}" presName="rootComposite" presStyleCnt="0"/>
      <dgm:spPr/>
    </dgm:pt>
    <dgm:pt modelId="{80581F61-8C40-4BDD-882F-E3087FD43758}" type="pres">
      <dgm:prSet presAssocID="{1582C206-EB21-4626-95CF-17FF3D9BE303}" presName="rootText" presStyleLbl="node3" presStyleIdx="2" presStyleCnt="4" custLinFactNeighborX="-2129" custLinFactNeighborY="-7406">
        <dgm:presLayoutVars>
          <dgm:chPref val="3"/>
        </dgm:presLayoutVars>
      </dgm:prSet>
      <dgm:spPr/>
    </dgm:pt>
    <dgm:pt modelId="{5BC06320-B118-44CB-ACCE-F2055EB93108}" type="pres">
      <dgm:prSet presAssocID="{1582C206-EB21-4626-95CF-17FF3D9BE303}" presName="rootConnector" presStyleLbl="node3" presStyleIdx="2" presStyleCnt="4"/>
      <dgm:spPr/>
    </dgm:pt>
    <dgm:pt modelId="{CBF5CB81-07B1-421E-82F9-D9272949175E}" type="pres">
      <dgm:prSet presAssocID="{1582C206-EB21-4626-95CF-17FF3D9BE303}" presName="hierChild4" presStyleCnt="0"/>
      <dgm:spPr/>
    </dgm:pt>
    <dgm:pt modelId="{29DA41D8-5FE9-486B-AABC-AEBD226653B0}" type="pres">
      <dgm:prSet presAssocID="{564D0D1F-329C-4977-9A38-AEB844FA03ED}" presName="Name37" presStyleLbl="parChTrans1D4" presStyleIdx="2" presStyleCnt="4"/>
      <dgm:spPr/>
    </dgm:pt>
    <dgm:pt modelId="{A6627D55-5F9C-4828-93D6-4A0E6F2BBC34}" type="pres">
      <dgm:prSet presAssocID="{EB8C5467-1DA3-4445-BABA-37AAB5EFBD70}" presName="hierRoot2" presStyleCnt="0">
        <dgm:presLayoutVars>
          <dgm:hierBranch val="init"/>
        </dgm:presLayoutVars>
      </dgm:prSet>
      <dgm:spPr/>
    </dgm:pt>
    <dgm:pt modelId="{E6015EEB-E89E-4C93-A5D7-0DA3BCCFEC23}" type="pres">
      <dgm:prSet presAssocID="{EB8C5467-1DA3-4445-BABA-37AAB5EFBD70}" presName="rootComposite" presStyleCnt="0"/>
      <dgm:spPr/>
    </dgm:pt>
    <dgm:pt modelId="{35AC7B30-8347-4E3C-9B07-5B725299A3F6}" type="pres">
      <dgm:prSet presAssocID="{EB8C5467-1DA3-4445-BABA-37AAB5EFBD70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CD154B-EB1C-4F88-8280-189E447EB8F0}" type="pres">
      <dgm:prSet presAssocID="{EB8C5467-1DA3-4445-BABA-37AAB5EFBD70}" presName="rootConnector" presStyleLbl="node4" presStyleIdx="2" presStyleCnt="4"/>
      <dgm:spPr/>
    </dgm:pt>
    <dgm:pt modelId="{E4AEAAB5-E836-4684-BFCB-5F63AD4EFB7A}" type="pres">
      <dgm:prSet presAssocID="{EB8C5467-1DA3-4445-BABA-37AAB5EFBD70}" presName="hierChild4" presStyleCnt="0"/>
      <dgm:spPr/>
    </dgm:pt>
    <dgm:pt modelId="{582C39F8-6A8A-4EBD-ABED-318E1CE96FF9}" type="pres">
      <dgm:prSet presAssocID="{EB8C5467-1DA3-4445-BABA-37AAB5EFBD70}" presName="hierChild5" presStyleCnt="0"/>
      <dgm:spPr/>
    </dgm:pt>
    <dgm:pt modelId="{EE40F429-12F8-4F43-B7BE-8179D0F71087}" type="pres">
      <dgm:prSet presAssocID="{1582C206-EB21-4626-95CF-17FF3D9BE303}" presName="hierChild5" presStyleCnt="0"/>
      <dgm:spPr/>
    </dgm:pt>
    <dgm:pt modelId="{F7E7100D-0A59-4249-97BB-A105A738D348}" type="pres">
      <dgm:prSet presAssocID="{9584A61B-FE73-4958-B3C1-1ED5661FE6A1}" presName="Name37" presStyleLbl="parChTrans1D3" presStyleIdx="3" presStyleCnt="4"/>
      <dgm:spPr/>
    </dgm:pt>
    <dgm:pt modelId="{B3303C2D-95B8-445F-9BED-C6091CD35346}" type="pres">
      <dgm:prSet presAssocID="{B2EB38E1-4899-4B13-A574-6C0BD53034A7}" presName="hierRoot2" presStyleCnt="0">
        <dgm:presLayoutVars>
          <dgm:hierBranch val="init"/>
        </dgm:presLayoutVars>
      </dgm:prSet>
      <dgm:spPr/>
    </dgm:pt>
    <dgm:pt modelId="{7EF7E2C5-A0F5-41C2-9D4D-61ADC7665C3E}" type="pres">
      <dgm:prSet presAssocID="{B2EB38E1-4899-4B13-A574-6C0BD53034A7}" presName="rootComposite" presStyleCnt="0"/>
      <dgm:spPr/>
    </dgm:pt>
    <dgm:pt modelId="{1B11EBC4-B1FA-409C-8772-D17766ECE563}" type="pres">
      <dgm:prSet presAssocID="{B2EB38E1-4899-4B13-A574-6C0BD53034A7}" presName="rootText" presStyleLbl="node3" presStyleIdx="3" presStyleCnt="4" custLinFactNeighborX="-1745" custLinFactNeighborY="9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A6053B-C087-41C9-9EBE-279A8FBF01EE}" type="pres">
      <dgm:prSet presAssocID="{B2EB38E1-4899-4B13-A574-6C0BD53034A7}" presName="rootConnector" presStyleLbl="node3" presStyleIdx="3" presStyleCnt="4"/>
      <dgm:spPr/>
    </dgm:pt>
    <dgm:pt modelId="{3AFD86F8-9995-452C-9006-A4622035A724}" type="pres">
      <dgm:prSet presAssocID="{B2EB38E1-4899-4B13-A574-6C0BD53034A7}" presName="hierChild4" presStyleCnt="0"/>
      <dgm:spPr/>
    </dgm:pt>
    <dgm:pt modelId="{DA2F19C4-6603-4B02-8868-39F0583C85A2}" type="pres">
      <dgm:prSet presAssocID="{F7AA5076-F958-4977-803C-BD10FB675A86}" presName="Name37" presStyleLbl="parChTrans1D4" presStyleIdx="3" presStyleCnt="4"/>
      <dgm:spPr/>
    </dgm:pt>
    <dgm:pt modelId="{144D8765-51D1-40BC-9466-9AE49F6105CF}" type="pres">
      <dgm:prSet presAssocID="{8FB552A1-FF6E-4C1C-836F-59CA834B308C}" presName="hierRoot2" presStyleCnt="0">
        <dgm:presLayoutVars>
          <dgm:hierBranch val="init"/>
        </dgm:presLayoutVars>
      </dgm:prSet>
      <dgm:spPr/>
    </dgm:pt>
    <dgm:pt modelId="{BE367ECD-218A-450F-938F-1D766616A97F}" type="pres">
      <dgm:prSet presAssocID="{8FB552A1-FF6E-4C1C-836F-59CA834B308C}" presName="rootComposite" presStyleCnt="0"/>
      <dgm:spPr/>
    </dgm:pt>
    <dgm:pt modelId="{0A6DE309-5DCA-4CCA-95D3-2FF418F754F9}" type="pres">
      <dgm:prSet presAssocID="{8FB552A1-FF6E-4C1C-836F-59CA834B308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57C9BE-DD27-4C78-9AE9-14688F21D97C}" type="pres">
      <dgm:prSet presAssocID="{8FB552A1-FF6E-4C1C-836F-59CA834B308C}" presName="rootConnector" presStyleLbl="node4" presStyleIdx="3" presStyleCnt="4"/>
      <dgm:spPr/>
    </dgm:pt>
    <dgm:pt modelId="{D9F639DD-FD43-4557-9E6D-C0F39FAD2611}" type="pres">
      <dgm:prSet presAssocID="{8FB552A1-FF6E-4C1C-836F-59CA834B308C}" presName="hierChild4" presStyleCnt="0"/>
      <dgm:spPr/>
    </dgm:pt>
    <dgm:pt modelId="{57F064C0-E92B-47D8-9988-DCEF2F0850F3}" type="pres">
      <dgm:prSet presAssocID="{8FB552A1-FF6E-4C1C-836F-59CA834B308C}" presName="hierChild5" presStyleCnt="0"/>
      <dgm:spPr/>
    </dgm:pt>
    <dgm:pt modelId="{1CAAD644-B63F-4567-B0E6-9FE9F286D210}" type="pres">
      <dgm:prSet presAssocID="{B2EB38E1-4899-4B13-A574-6C0BD53034A7}" presName="hierChild5" presStyleCnt="0"/>
      <dgm:spPr/>
    </dgm:pt>
    <dgm:pt modelId="{356906E7-D671-4BE9-91A2-19557FEB82CA}" type="pres">
      <dgm:prSet presAssocID="{75132FB9-862C-4943-8CFD-B49A27264B30}" presName="hierChild5" presStyleCnt="0"/>
      <dgm:spPr/>
    </dgm:pt>
    <dgm:pt modelId="{F28900C1-AE59-45D7-B65C-7DDAEFE2066C}" type="pres">
      <dgm:prSet presAssocID="{6F5CD485-2F2A-4F6D-848D-0E57411C87C1}" presName="hierChild3" presStyleCnt="0"/>
      <dgm:spPr/>
    </dgm:pt>
  </dgm:ptLst>
  <dgm:cxnLst>
    <dgm:cxn modelId="{634C5B50-46CC-4448-BC8A-BCAC08427CE9}" type="presOf" srcId="{6F5CD485-2F2A-4F6D-848D-0E57411C87C1}" destId="{EA58A22F-5C65-44E3-95C7-603332C66BD9}" srcOrd="1" destOrd="0" presId="urn:microsoft.com/office/officeart/2005/8/layout/orgChart1"/>
    <dgm:cxn modelId="{C372AC8F-AB36-446E-990D-30D3684F0803}" type="presOf" srcId="{473E1D56-1649-44C9-93D3-2657295F4B38}" destId="{FAB67205-12B7-4B30-9DB5-55B2701E013F}" srcOrd="0" destOrd="0" presId="urn:microsoft.com/office/officeart/2005/8/layout/orgChart1"/>
    <dgm:cxn modelId="{47BFF609-82FE-463F-B265-33CB57E2DCBE}" srcId="{B7411606-9C9A-44F1-B4D8-94458F2A4657}" destId="{E7E0E561-07CD-4D4E-95C8-3AA75AC7A6D8}" srcOrd="0" destOrd="0" parTransId="{81025EDD-E828-4CDD-B9EC-637384136F3E}" sibTransId="{838655E2-C413-4433-96A5-A014CB51D0A0}"/>
    <dgm:cxn modelId="{7C807974-2763-4032-8EC1-73BD3CC187C8}" type="presOf" srcId="{EB8C5467-1DA3-4445-BABA-37AAB5EFBD70}" destId="{51CD154B-EB1C-4F88-8280-189E447EB8F0}" srcOrd="1" destOrd="0" presId="urn:microsoft.com/office/officeart/2005/8/layout/orgChart1"/>
    <dgm:cxn modelId="{63EDB5EE-1AB5-42BC-9EA6-E43F5E54EAF5}" type="presOf" srcId="{B2EB38E1-4899-4B13-A574-6C0BD53034A7}" destId="{1B11EBC4-B1FA-409C-8772-D17766ECE563}" srcOrd="0" destOrd="0" presId="urn:microsoft.com/office/officeart/2005/8/layout/orgChart1"/>
    <dgm:cxn modelId="{7F4DC62C-23B5-4963-96FE-A95E590CBE27}" type="presOf" srcId="{3C858205-74AA-49A8-B833-6CB774C3255B}" destId="{332C3259-DA52-4E1D-B468-E1DF9C5D67DE}" srcOrd="0" destOrd="0" presId="urn:microsoft.com/office/officeart/2005/8/layout/orgChart1"/>
    <dgm:cxn modelId="{24511B52-2713-496B-8333-543AD861C1FC}" type="presOf" srcId="{1582C206-EB21-4626-95CF-17FF3D9BE303}" destId="{80581F61-8C40-4BDD-882F-E3087FD43758}" srcOrd="0" destOrd="0" presId="urn:microsoft.com/office/officeart/2005/8/layout/orgChart1"/>
    <dgm:cxn modelId="{1AA26EAD-4A4E-4266-B0BF-DAB5E97C2D9D}" type="presOf" srcId="{8FB552A1-FF6E-4C1C-836F-59CA834B308C}" destId="{0A6DE309-5DCA-4CCA-95D3-2FF418F754F9}" srcOrd="0" destOrd="0" presId="urn:microsoft.com/office/officeart/2005/8/layout/orgChart1"/>
    <dgm:cxn modelId="{9687B950-FF34-4660-B133-E68EF538D21C}" srcId="{75132FB9-862C-4943-8CFD-B49A27264B30}" destId="{B2EB38E1-4899-4B13-A574-6C0BD53034A7}" srcOrd="3" destOrd="0" parTransId="{9584A61B-FE73-4958-B3C1-1ED5661FE6A1}" sibTransId="{E29257EA-BF1B-4D04-A3E0-33EB7541A4F0}"/>
    <dgm:cxn modelId="{0ACCB5A3-76F9-4FF3-854F-CE43D8C33239}" srcId="{75132FB9-862C-4943-8CFD-B49A27264B30}" destId="{1582C206-EB21-4626-95CF-17FF3D9BE303}" srcOrd="2" destOrd="0" parTransId="{6A0AF528-AEC7-49A5-A45E-C560399D0C9A}" sibTransId="{B5075F7D-6C7C-467C-B22A-B4FF72E5FD94}"/>
    <dgm:cxn modelId="{05F093F4-48C6-4FB8-A914-2C0D29F0B6E8}" srcId="{B2EB38E1-4899-4B13-A574-6C0BD53034A7}" destId="{8FB552A1-FF6E-4C1C-836F-59CA834B308C}" srcOrd="0" destOrd="0" parTransId="{F7AA5076-F958-4977-803C-BD10FB675A86}" sibTransId="{5B14F230-23A5-4F9F-ACC4-E29C6BD3D5A6}"/>
    <dgm:cxn modelId="{F6967E21-E4E1-4968-BD10-3604E0832B8D}" type="presOf" srcId="{1582C206-EB21-4626-95CF-17FF3D9BE303}" destId="{5BC06320-B118-44CB-ACCE-F2055EB93108}" srcOrd="1" destOrd="0" presId="urn:microsoft.com/office/officeart/2005/8/layout/orgChart1"/>
    <dgm:cxn modelId="{B61D770D-B1EC-4699-9647-7E068C7EA50A}" type="presOf" srcId="{B13AC417-CE38-4583-95D4-638E9892CFFF}" destId="{14A0B174-7730-4D57-BEE1-AFF88779665B}" srcOrd="0" destOrd="0" presId="urn:microsoft.com/office/officeart/2005/8/layout/orgChart1"/>
    <dgm:cxn modelId="{3106BC73-406F-4EA4-94AB-24202E991C06}" type="presOf" srcId="{377FB1AE-2BCB-4BB9-A68F-9750AFF44E5E}" destId="{F2E2FC5E-23A7-480B-BD6D-83EFC928E285}" srcOrd="0" destOrd="0" presId="urn:microsoft.com/office/officeart/2005/8/layout/orgChart1"/>
    <dgm:cxn modelId="{54503D93-75CF-474A-AF34-B8C985A3414C}" type="presOf" srcId="{B7411606-9C9A-44F1-B4D8-94458F2A4657}" destId="{696D85D7-5B50-419B-A22F-6ECBFAA662A4}" srcOrd="1" destOrd="0" presId="urn:microsoft.com/office/officeart/2005/8/layout/orgChart1"/>
    <dgm:cxn modelId="{48A76455-3BC4-4F17-A015-941BB92FD6D5}" type="presOf" srcId="{B2EB38E1-4899-4B13-A574-6C0BD53034A7}" destId="{36A6053B-C087-41C9-9EBE-279A8FBF01EE}" srcOrd="1" destOrd="0" presId="urn:microsoft.com/office/officeart/2005/8/layout/orgChart1"/>
    <dgm:cxn modelId="{AA6BCEAC-17E2-4554-9C77-A9D0E7BF8467}" type="presOf" srcId="{E7E0E561-07CD-4D4E-95C8-3AA75AC7A6D8}" destId="{22A93FB7-D8C9-4A4F-9BBE-8C4B2ED4FE45}" srcOrd="1" destOrd="0" presId="urn:microsoft.com/office/officeart/2005/8/layout/orgChart1"/>
    <dgm:cxn modelId="{F4EA2576-C224-4E82-BF7E-8BCE04E96957}" type="presOf" srcId="{377FB1AE-2BCB-4BB9-A68F-9750AFF44E5E}" destId="{7564861F-C8DE-422A-BE60-8CA1E407D402}" srcOrd="1" destOrd="0" presId="urn:microsoft.com/office/officeart/2005/8/layout/orgChart1"/>
    <dgm:cxn modelId="{0386CE33-E1D6-4609-B552-26BB8702CE01}" type="presOf" srcId="{81025EDD-E828-4CDD-B9EC-637384136F3E}" destId="{70F6CBD3-3BA9-4248-ABB7-7E4D6FC86F26}" srcOrd="0" destOrd="0" presId="urn:microsoft.com/office/officeart/2005/8/layout/orgChart1"/>
    <dgm:cxn modelId="{4210C9E3-ACA4-49CE-9308-54A7AEEE5415}" type="presOf" srcId="{6A0AF528-AEC7-49A5-A45E-C560399D0C9A}" destId="{91A78CC8-DEB4-45B9-95DA-87444AD873A3}" srcOrd="0" destOrd="0" presId="urn:microsoft.com/office/officeart/2005/8/layout/orgChart1"/>
    <dgm:cxn modelId="{689027B1-38E0-453F-B1EF-5542F4F758F5}" type="presOf" srcId="{B7411606-9C9A-44F1-B4D8-94458F2A4657}" destId="{87A229F6-DFE7-4388-A4F7-6578D40014CB}" srcOrd="0" destOrd="0" presId="urn:microsoft.com/office/officeart/2005/8/layout/orgChart1"/>
    <dgm:cxn modelId="{3A76320A-4A50-4F8F-A68C-A7F75C4E88F7}" type="presOf" srcId="{EB8C5467-1DA3-4445-BABA-37AAB5EFBD70}" destId="{35AC7B30-8347-4E3C-9B07-5B725299A3F6}" srcOrd="0" destOrd="0" presId="urn:microsoft.com/office/officeart/2005/8/layout/orgChart1"/>
    <dgm:cxn modelId="{64F731F8-A4AE-45AC-9B4B-51F3245EC1D7}" type="presOf" srcId="{BCAFFAC2-84E6-4C37-96EE-805C9DC7AFD6}" destId="{D70ACC5C-4507-4553-B972-C0BE9AE623E5}" srcOrd="0" destOrd="0" presId="urn:microsoft.com/office/officeart/2005/8/layout/orgChart1"/>
    <dgm:cxn modelId="{8C5B5499-BF92-42C1-AC78-77AC375CB179}" srcId="{75132FB9-862C-4943-8CFD-B49A27264B30}" destId="{B7411606-9C9A-44F1-B4D8-94458F2A4657}" srcOrd="0" destOrd="0" parTransId="{861EF4AF-726C-47B7-A2CD-D9920F96E6C8}" sibTransId="{9F8C3717-4D3B-4A4D-A4EA-77A72607F121}"/>
    <dgm:cxn modelId="{506AEA1B-3A7F-40E9-A2B5-F132BC941A0F}" type="presOf" srcId="{861EF4AF-726C-47B7-A2CD-D9920F96E6C8}" destId="{9741EDF8-A19A-4F87-B682-ED7B1FD7C279}" srcOrd="0" destOrd="0" presId="urn:microsoft.com/office/officeart/2005/8/layout/orgChart1"/>
    <dgm:cxn modelId="{9750E4B7-528E-4499-A10E-4004A94E3CC4}" type="presOf" srcId="{8FB552A1-FF6E-4C1C-836F-59CA834B308C}" destId="{5157C9BE-DD27-4C78-9AE9-14688F21D97C}" srcOrd="1" destOrd="0" presId="urn:microsoft.com/office/officeart/2005/8/layout/orgChart1"/>
    <dgm:cxn modelId="{E9DA927A-CC5B-4472-ACF8-622D3206357F}" srcId="{BCAFFAC2-84E6-4C37-96EE-805C9DC7AFD6}" destId="{6F5CD485-2F2A-4F6D-848D-0E57411C87C1}" srcOrd="0" destOrd="0" parTransId="{52D046F1-7B85-4ED2-A84F-BDDF8E7530A8}" sibTransId="{1EE3AED9-418D-48B9-9036-54605388441B}"/>
    <dgm:cxn modelId="{CAD4528F-E58C-4DEF-9B22-F4BC73EF96CA}" type="presOf" srcId="{6F5CD485-2F2A-4F6D-848D-0E57411C87C1}" destId="{F6430896-0A14-4B9B-AAE4-50D8117B3D29}" srcOrd="0" destOrd="0" presId="urn:microsoft.com/office/officeart/2005/8/layout/orgChart1"/>
    <dgm:cxn modelId="{2ED15898-088A-4D36-949E-EC7705563616}" srcId="{1582C206-EB21-4626-95CF-17FF3D9BE303}" destId="{EB8C5467-1DA3-4445-BABA-37AAB5EFBD70}" srcOrd="0" destOrd="0" parTransId="{564D0D1F-329C-4977-9A38-AEB844FA03ED}" sibTransId="{3EC2512B-0669-4279-8B66-783CA593ABFE}"/>
    <dgm:cxn modelId="{16626EFE-70AC-4B43-82A5-22A3E36FF6AF}" type="presOf" srcId="{F7AA5076-F958-4977-803C-BD10FB675A86}" destId="{DA2F19C4-6603-4B02-8868-39F0583C85A2}" srcOrd="0" destOrd="0" presId="urn:microsoft.com/office/officeart/2005/8/layout/orgChart1"/>
    <dgm:cxn modelId="{FA794C71-906D-49D9-A5D9-D7C1CC459CA2}" srcId="{377FB1AE-2BCB-4BB9-A68F-9750AFF44E5E}" destId="{B13AC417-CE38-4583-95D4-638E9892CFFF}" srcOrd="0" destOrd="0" parTransId="{3C858205-74AA-49A8-B833-6CB774C3255B}" sibTransId="{E3CCA44D-1D43-4F93-B611-933E7F30B56D}"/>
    <dgm:cxn modelId="{7E0298E8-F823-43EE-8813-C0467A2FB679}" type="presOf" srcId="{75132FB9-862C-4943-8CFD-B49A27264B30}" destId="{2C0CAD0B-E17B-44FF-BDE6-B0EF263EDBA6}" srcOrd="0" destOrd="0" presId="urn:microsoft.com/office/officeart/2005/8/layout/orgChart1"/>
    <dgm:cxn modelId="{0F0FE247-3A20-4063-BFAE-B36995125FC9}" type="presOf" srcId="{9584A61B-FE73-4958-B3C1-1ED5661FE6A1}" destId="{F7E7100D-0A59-4249-97BB-A105A738D348}" srcOrd="0" destOrd="0" presId="urn:microsoft.com/office/officeart/2005/8/layout/orgChart1"/>
    <dgm:cxn modelId="{934938A2-9004-49B9-B9C0-E9019C4D0ED2}" srcId="{75132FB9-862C-4943-8CFD-B49A27264B30}" destId="{377FB1AE-2BCB-4BB9-A68F-9750AFF44E5E}" srcOrd="1" destOrd="0" parTransId="{7079DC45-9BAF-481B-9C29-38AFDCA3114C}" sibTransId="{9CB69F83-65BB-40E3-B13E-301922EA04DC}"/>
    <dgm:cxn modelId="{249FF207-A658-47D7-895F-69D54C1D93CA}" type="presOf" srcId="{7079DC45-9BAF-481B-9C29-38AFDCA3114C}" destId="{7787E432-F6A9-44E2-9B58-BBE9BBD6DCB4}" srcOrd="0" destOrd="0" presId="urn:microsoft.com/office/officeart/2005/8/layout/orgChart1"/>
    <dgm:cxn modelId="{1F4B271F-185A-412F-961C-7AB64184C6AE}" type="presOf" srcId="{B13AC417-CE38-4583-95D4-638E9892CFFF}" destId="{FA770ECB-730A-47CB-849E-01641FE749BF}" srcOrd="1" destOrd="0" presId="urn:microsoft.com/office/officeart/2005/8/layout/orgChart1"/>
    <dgm:cxn modelId="{79FD37E4-08CE-4BD9-900C-F38A88AE3464}" srcId="{6F5CD485-2F2A-4F6D-848D-0E57411C87C1}" destId="{75132FB9-862C-4943-8CFD-B49A27264B30}" srcOrd="0" destOrd="0" parTransId="{473E1D56-1649-44C9-93D3-2657295F4B38}" sibTransId="{F8139242-1B81-476B-8DD5-2CCFF5A6ED8D}"/>
    <dgm:cxn modelId="{923C9E7C-367F-401C-A1F0-16459507B25B}" type="presOf" srcId="{564D0D1F-329C-4977-9A38-AEB844FA03ED}" destId="{29DA41D8-5FE9-486B-AABC-AEBD226653B0}" srcOrd="0" destOrd="0" presId="urn:microsoft.com/office/officeart/2005/8/layout/orgChart1"/>
    <dgm:cxn modelId="{F2EDF8F8-7FAF-4795-95F5-B629395DC00A}" type="presOf" srcId="{75132FB9-862C-4943-8CFD-B49A27264B30}" destId="{E01625AD-7BBE-49F8-8609-2FBEFFDC5933}" srcOrd="1" destOrd="0" presId="urn:microsoft.com/office/officeart/2005/8/layout/orgChart1"/>
    <dgm:cxn modelId="{795FC61F-7D7D-41BD-9211-EC5978A7BCF2}" type="presOf" srcId="{E7E0E561-07CD-4D4E-95C8-3AA75AC7A6D8}" destId="{39362E23-3923-4794-88AD-0C826B4189F0}" srcOrd="0" destOrd="0" presId="urn:microsoft.com/office/officeart/2005/8/layout/orgChart1"/>
    <dgm:cxn modelId="{E231D059-9476-4FE1-BD04-0DD6B7D1D70B}" type="presParOf" srcId="{D70ACC5C-4507-4553-B972-C0BE9AE623E5}" destId="{68203B4B-5230-4AE3-AE29-5A2F5589CC0B}" srcOrd="0" destOrd="0" presId="urn:microsoft.com/office/officeart/2005/8/layout/orgChart1"/>
    <dgm:cxn modelId="{101AEF35-50BD-4BF3-BC11-D932470B6018}" type="presParOf" srcId="{68203B4B-5230-4AE3-AE29-5A2F5589CC0B}" destId="{EE6B1A6D-8BFA-491C-9852-AEA611B3DAD1}" srcOrd="0" destOrd="0" presId="urn:microsoft.com/office/officeart/2005/8/layout/orgChart1"/>
    <dgm:cxn modelId="{168B91D7-D144-4B76-A403-20D516E0849C}" type="presParOf" srcId="{EE6B1A6D-8BFA-491C-9852-AEA611B3DAD1}" destId="{F6430896-0A14-4B9B-AAE4-50D8117B3D29}" srcOrd="0" destOrd="0" presId="urn:microsoft.com/office/officeart/2005/8/layout/orgChart1"/>
    <dgm:cxn modelId="{C06B19C1-BAED-465F-981D-796604F87138}" type="presParOf" srcId="{EE6B1A6D-8BFA-491C-9852-AEA611B3DAD1}" destId="{EA58A22F-5C65-44E3-95C7-603332C66BD9}" srcOrd="1" destOrd="0" presId="urn:microsoft.com/office/officeart/2005/8/layout/orgChart1"/>
    <dgm:cxn modelId="{7B3FB376-8E57-43AF-B13E-671E95027DE8}" type="presParOf" srcId="{68203B4B-5230-4AE3-AE29-5A2F5589CC0B}" destId="{1F027ABC-D911-4F95-A1D1-0BF8120DAD02}" srcOrd="1" destOrd="0" presId="urn:microsoft.com/office/officeart/2005/8/layout/orgChart1"/>
    <dgm:cxn modelId="{C8C051C6-8B9A-4091-B94D-258A9DD971C7}" type="presParOf" srcId="{1F027ABC-D911-4F95-A1D1-0BF8120DAD02}" destId="{FAB67205-12B7-4B30-9DB5-55B2701E013F}" srcOrd="0" destOrd="0" presId="urn:microsoft.com/office/officeart/2005/8/layout/orgChart1"/>
    <dgm:cxn modelId="{EB8428AE-80E1-433C-8671-7C0608F4364E}" type="presParOf" srcId="{1F027ABC-D911-4F95-A1D1-0BF8120DAD02}" destId="{EF1D84F2-BF88-4645-B6CB-D2A4C704D609}" srcOrd="1" destOrd="0" presId="urn:microsoft.com/office/officeart/2005/8/layout/orgChart1"/>
    <dgm:cxn modelId="{8B80C845-3DEC-4F1B-AF0B-ABE9414AA2EC}" type="presParOf" srcId="{EF1D84F2-BF88-4645-B6CB-D2A4C704D609}" destId="{EE1675B6-845C-4157-82D0-8B0A6CF98C57}" srcOrd="0" destOrd="0" presId="urn:microsoft.com/office/officeart/2005/8/layout/orgChart1"/>
    <dgm:cxn modelId="{1A62B67A-548B-4673-B606-E345F65476E9}" type="presParOf" srcId="{EE1675B6-845C-4157-82D0-8B0A6CF98C57}" destId="{2C0CAD0B-E17B-44FF-BDE6-B0EF263EDBA6}" srcOrd="0" destOrd="0" presId="urn:microsoft.com/office/officeart/2005/8/layout/orgChart1"/>
    <dgm:cxn modelId="{404FCC15-30D9-4E57-90A4-5E321A0D6E70}" type="presParOf" srcId="{EE1675B6-845C-4157-82D0-8B0A6CF98C57}" destId="{E01625AD-7BBE-49F8-8609-2FBEFFDC5933}" srcOrd="1" destOrd="0" presId="urn:microsoft.com/office/officeart/2005/8/layout/orgChart1"/>
    <dgm:cxn modelId="{5EBE8600-1DFF-413D-8BFB-8DCEBB755B99}" type="presParOf" srcId="{EF1D84F2-BF88-4645-B6CB-D2A4C704D609}" destId="{F97EA386-3627-4582-A2B0-08BFDA378C30}" srcOrd="1" destOrd="0" presId="urn:microsoft.com/office/officeart/2005/8/layout/orgChart1"/>
    <dgm:cxn modelId="{911C1CAB-9CFC-4E58-96C0-1A213A0E0D0A}" type="presParOf" srcId="{F97EA386-3627-4582-A2B0-08BFDA378C30}" destId="{9741EDF8-A19A-4F87-B682-ED7B1FD7C279}" srcOrd="0" destOrd="0" presId="urn:microsoft.com/office/officeart/2005/8/layout/orgChart1"/>
    <dgm:cxn modelId="{2585C6AE-7773-458A-A675-9933AEF9138B}" type="presParOf" srcId="{F97EA386-3627-4582-A2B0-08BFDA378C30}" destId="{C52DD2DB-5B4C-49C1-A58C-96424B26E38A}" srcOrd="1" destOrd="0" presId="urn:microsoft.com/office/officeart/2005/8/layout/orgChart1"/>
    <dgm:cxn modelId="{DFB91176-9016-4919-9548-701BC846EBB8}" type="presParOf" srcId="{C52DD2DB-5B4C-49C1-A58C-96424B26E38A}" destId="{05A1C7F2-C59F-4737-8FC4-FC7A0D3CA937}" srcOrd="0" destOrd="0" presId="urn:microsoft.com/office/officeart/2005/8/layout/orgChart1"/>
    <dgm:cxn modelId="{E7BD41F6-241A-4621-B042-8861980E9BA4}" type="presParOf" srcId="{05A1C7F2-C59F-4737-8FC4-FC7A0D3CA937}" destId="{87A229F6-DFE7-4388-A4F7-6578D40014CB}" srcOrd="0" destOrd="0" presId="urn:microsoft.com/office/officeart/2005/8/layout/orgChart1"/>
    <dgm:cxn modelId="{E96A4E54-0481-4DDF-B552-A689F5BEB726}" type="presParOf" srcId="{05A1C7F2-C59F-4737-8FC4-FC7A0D3CA937}" destId="{696D85D7-5B50-419B-A22F-6ECBFAA662A4}" srcOrd="1" destOrd="0" presId="urn:microsoft.com/office/officeart/2005/8/layout/orgChart1"/>
    <dgm:cxn modelId="{2B8ABB19-F256-46D7-B899-67883FCB86FB}" type="presParOf" srcId="{C52DD2DB-5B4C-49C1-A58C-96424B26E38A}" destId="{9D59D94A-FBBC-432B-B025-F330C436BEAB}" srcOrd="1" destOrd="0" presId="urn:microsoft.com/office/officeart/2005/8/layout/orgChart1"/>
    <dgm:cxn modelId="{5B35E509-8303-4814-9A08-11D0509FE3DC}" type="presParOf" srcId="{9D59D94A-FBBC-432B-B025-F330C436BEAB}" destId="{70F6CBD3-3BA9-4248-ABB7-7E4D6FC86F26}" srcOrd="0" destOrd="0" presId="urn:microsoft.com/office/officeart/2005/8/layout/orgChart1"/>
    <dgm:cxn modelId="{A4D19FD4-AFD8-4864-9CF2-302FD7400689}" type="presParOf" srcId="{9D59D94A-FBBC-432B-B025-F330C436BEAB}" destId="{1CC13EBB-8457-4D3F-A087-5C5DAB9E11C5}" srcOrd="1" destOrd="0" presId="urn:microsoft.com/office/officeart/2005/8/layout/orgChart1"/>
    <dgm:cxn modelId="{4BE540C7-96AE-4981-96C7-6EC0E44076F5}" type="presParOf" srcId="{1CC13EBB-8457-4D3F-A087-5C5DAB9E11C5}" destId="{15F1B950-09DB-4AD7-B1E7-58C2ACFD927C}" srcOrd="0" destOrd="0" presId="urn:microsoft.com/office/officeart/2005/8/layout/orgChart1"/>
    <dgm:cxn modelId="{110E31E9-C94E-4C59-AF38-5E3113FDB27A}" type="presParOf" srcId="{15F1B950-09DB-4AD7-B1E7-58C2ACFD927C}" destId="{39362E23-3923-4794-88AD-0C826B4189F0}" srcOrd="0" destOrd="0" presId="urn:microsoft.com/office/officeart/2005/8/layout/orgChart1"/>
    <dgm:cxn modelId="{7F6AFD3A-1923-436A-9BE2-2BA546FE7B76}" type="presParOf" srcId="{15F1B950-09DB-4AD7-B1E7-58C2ACFD927C}" destId="{22A93FB7-D8C9-4A4F-9BBE-8C4B2ED4FE45}" srcOrd="1" destOrd="0" presId="urn:microsoft.com/office/officeart/2005/8/layout/orgChart1"/>
    <dgm:cxn modelId="{30E5DA34-9010-4B28-AF7F-AD296D53E27B}" type="presParOf" srcId="{1CC13EBB-8457-4D3F-A087-5C5DAB9E11C5}" destId="{4BEF5BE2-5B8A-41BC-B47B-34DE17FD3364}" srcOrd="1" destOrd="0" presId="urn:microsoft.com/office/officeart/2005/8/layout/orgChart1"/>
    <dgm:cxn modelId="{4585F285-F32D-41B8-9EAF-61B04D5EC360}" type="presParOf" srcId="{1CC13EBB-8457-4D3F-A087-5C5DAB9E11C5}" destId="{0612AF88-2A3A-4AA3-A864-FC69C68D99E6}" srcOrd="2" destOrd="0" presId="urn:microsoft.com/office/officeart/2005/8/layout/orgChart1"/>
    <dgm:cxn modelId="{88EFFDC4-C5DF-4634-B3D0-C7A2748918AA}" type="presParOf" srcId="{C52DD2DB-5B4C-49C1-A58C-96424B26E38A}" destId="{6CE1DBF0-E2F0-40D4-A8F5-BCEA453DAED2}" srcOrd="2" destOrd="0" presId="urn:microsoft.com/office/officeart/2005/8/layout/orgChart1"/>
    <dgm:cxn modelId="{B53B493F-8933-4DE3-BFBA-A8EFC7195259}" type="presParOf" srcId="{F97EA386-3627-4582-A2B0-08BFDA378C30}" destId="{7787E432-F6A9-44E2-9B58-BBE9BBD6DCB4}" srcOrd="2" destOrd="0" presId="urn:microsoft.com/office/officeart/2005/8/layout/orgChart1"/>
    <dgm:cxn modelId="{46C2320C-F1DC-4D05-8709-2ADC32A4CB21}" type="presParOf" srcId="{F97EA386-3627-4582-A2B0-08BFDA378C30}" destId="{94A6D15D-A8C1-4CC5-BB6E-F02BB3F6EAD3}" srcOrd="3" destOrd="0" presId="urn:microsoft.com/office/officeart/2005/8/layout/orgChart1"/>
    <dgm:cxn modelId="{69A8EFEE-B190-4F46-B568-6A4BB84921F4}" type="presParOf" srcId="{94A6D15D-A8C1-4CC5-BB6E-F02BB3F6EAD3}" destId="{7F9323D5-58C9-44A9-810B-56C104785C57}" srcOrd="0" destOrd="0" presId="urn:microsoft.com/office/officeart/2005/8/layout/orgChart1"/>
    <dgm:cxn modelId="{D32BFA2B-40E9-42F9-A8E8-A1B79F84DB40}" type="presParOf" srcId="{7F9323D5-58C9-44A9-810B-56C104785C57}" destId="{F2E2FC5E-23A7-480B-BD6D-83EFC928E285}" srcOrd="0" destOrd="0" presId="urn:microsoft.com/office/officeart/2005/8/layout/orgChart1"/>
    <dgm:cxn modelId="{E122C098-87CA-4B31-A8CC-6473CF77FEDD}" type="presParOf" srcId="{7F9323D5-58C9-44A9-810B-56C104785C57}" destId="{7564861F-C8DE-422A-BE60-8CA1E407D402}" srcOrd="1" destOrd="0" presId="urn:microsoft.com/office/officeart/2005/8/layout/orgChart1"/>
    <dgm:cxn modelId="{1A9AAB88-C65B-4474-A280-00357887CC1F}" type="presParOf" srcId="{94A6D15D-A8C1-4CC5-BB6E-F02BB3F6EAD3}" destId="{EEEB871A-2CA1-4CC9-9846-0B5ED981B25C}" srcOrd="1" destOrd="0" presId="urn:microsoft.com/office/officeart/2005/8/layout/orgChart1"/>
    <dgm:cxn modelId="{25DF2750-09BA-4DFB-97F4-A48839B15C64}" type="presParOf" srcId="{EEEB871A-2CA1-4CC9-9846-0B5ED981B25C}" destId="{332C3259-DA52-4E1D-B468-E1DF9C5D67DE}" srcOrd="0" destOrd="0" presId="urn:microsoft.com/office/officeart/2005/8/layout/orgChart1"/>
    <dgm:cxn modelId="{7BC8DBEF-2A3D-4CAC-B305-5FFD09FDC800}" type="presParOf" srcId="{EEEB871A-2CA1-4CC9-9846-0B5ED981B25C}" destId="{8F085765-A94E-42F4-A93B-70967EDC16CF}" srcOrd="1" destOrd="0" presId="urn:microsoft.com/office/officeart/2005/8/layout/orgChart1"/>
    <dgm:cxn modelId="{106D1078-47E4-4AB2-AA94-19374D43C720}" type="presParOf" srcId="{8F085765-A94E-42F4-A93B-70967EDC16CF}" destId="{49AF81A3-E0EA-4BFE-B658-FF083490444E}" srcOrd="0" destOrd="0" presId="urn:microsoft.com/office/officeart/2005/8/layout/orgChart1"/>
    <dgm:cxn modelId="{03147193-4CA0-4F67-A5F5-ECB3244E3CC7}" type="presParOf" srcId="{49AF81A3-E0EA-4BFE-B658-FF083490444E}" destId="{14A0B174-7730-4D57-BEE1-AFF88779665B}" srcOrd="0" destOrd="0" presId="urn:microsoft.com/office/officeart/2005/8/layout/orgChart1"/>
    <dgm:cxn modelId="{9B3DBFF6-0651-476E-AB74-28D4309DDCAA}" type="presParOf" srcId="{49AF81A3-E0EA-4BFE-B658-FF083490444E}" destId="{FA770ECB-730A-47CB-849E-01641FE749BF}" srcOrd="1" destOrd="0" presId="urn:microsoft.com/office/officeart/2005/8/layout/orgChart1"/>
    <dgm:cxn modelId="{F16C4C57-4BD8-4D21-8A27-08210164A88C}" type="presParOf" srcId="{8F085765-A94E-42F4-A93B-70967EDC16CF}" destId="{8709C917-B356-4905-BA8E-79629FD93D18}" srcOrd="1" destOrd="0" presId="urn:microsoft.com/office/officeart/2005/8/layout/orgChart1"/>
    <dgm:cxn modelId="{10283A3C-FCA4-4EEF-B386-D478C89EDB1C}" type="presParOf" srcId="{8F085765-A94E-42F4-A93B-70967EDC16CF}" destId="{C3841EC8-F3CF-47C6-9885-F0D7D2BAAF95}" srcOrd="2" destOrd="0" presId="urn:microsoft.com/office/officeart/2005/8/layout/orgChart1"/>
    <dgm:cxn modelId="{9792D343-2044-4B59-955B-6210B533AE38}" type="presParOf" srcId="{94A6D15D-A8C1-4CC5-BB6E-F02BB3F6EAD3}" destId="{3E0A4DE5-A565-4878-B5F9-E979156F2C7D}" srcOrd="2" destOrd="0" presId="urn:microsoft.com/office/officeart/2005/8/layout/orgChart1"/>
    <dgm:cxn modelId="{CCB53FE7-E3C7-41AD-AB3E-29CA35875DF3}" type="presParOf" srcId="{F97EA386-3627-4582-A2B0-08BFDA378C30}" destId="{91A78CC8-DEB4-45B9-95DA-87444AD873A3}" srcOrd="4" destOrd="0" presId="urn:microsoft.com/office/officeart/2005/8/layout/orgChart1"/>
    <dgm:cxn modelId="{FA8BE6D8-2909-47A8-861E-1AD6CB51992E}" type="presParOf" srcId="{F97EA386-3627-4582-A2B0-08BFDA378C30}" destId="{B97F9376-37FD-4839-9B3A-EAFE645A1DEC}" srcOrd="5" destOrd="0" presId="urn:microsoft.com/office/officeart/2005/8/layout/orgChart1"/>
    <dgm:cxn modelId="{DB55F8A1-9875-4003-ACE9-15A8C782EDCC}" type="presParOf" srcId="{B97F9376-37FD-4839-9B3A-EAFE645A1DEC}" destId="{495AC7D0-F98D-4E8B-984F-53BD2297DC16}" srcOrd="0" destOrd="0" presId="urn:microsoft.com/office/officeart/2005/8/layout/orgChart1"/>
    <dgm:cxn modelId="{64917D1B-A6B1-4AEB-B78C-729A42A67D28}" type="presParOf" srcId="{495AC7D0-F98D-4E8B-984F-53BD2297DC16}" destId="{80581F61-8C40-4BDD-882F-E3087FD43758}" srcOrd="0" destOrd="0" presId="urn:microsoft.com/office/officeart/2005/8/layout/orgChart1"/>
    <dgm:cxn modelId="{38A9AF59-D83C-4618-A815-F894B5618F66}" type="presParOf" srcId="{495AC7D0-F98D-4E8B-984F-53BD2297DC16}" destId="{5BC06320-B118-44CB-ACCE-F2055EB93108}" srcOrd="1" destOrd="0" presId="urn:microsoft.com/office/officeart/2005/8/layout/orgChart1"/>
    <dgm:cxn modelId="{5F615775-5A87-4B53-8F3F-E8614A298130}" type="presParOf" srcId="{B97F9376-37FD-4839-9B3A-EAFE645A1DEC}" destId="{CBF5CB81-07B1-421E-82F9-D9272949175E}" srcOrd="1" destOrd="0" presId="urn:microsoft.com/office/officeart/2005/8/layout/orgChart1"/>
    <dgm:cxn modelId="{112EF806-59F1-4AA4-9B40-0D77A51C0BCD}" type="presParOf" srcId="{CBF5CB81-07B1-421E-82F9-D9272949175E}" destId="{29DA41D8-5FE9-486B-AABC-AEBD226653B0}" srcOrd="0" destOrd="0" presId="urn:microsoft.com/office/officeart/2005/8/layout/orgChart1"/>
    <dgm:cxn modelId="{AA60FB55-8120-42F2-9245-536B598A8346}" type="presParOf" srcId="{CBF5CB81-07B1-421E-82F9-D9272949175E}" destId="{A6627D55-5F9C-4828-93D6-4A0E6F2BBC34}" srcOrd="1" destOrd="0" presId="urn:microsoft.com/office/officeart/2005/8/layout/orgChart1"/>
    <dgm:cxn modelId="{3D4474A1-FC8C-4D63-A0BD-353CDD0E8681}" type="presParOf" srcId="{A6627D55-5F9C-4828-93D6-4A0E6F2BBC34}" destId="{E6015EEB-E89E-4C93-A5D7-0DA3BCCFEC23}" srcOrd="0" destOrd="0" presId="urn:microsoft.com/office/officeart/2005/8/layout/orgChart1"/>
    <dgm:cxn modelId="{6DA60BE7-1ADF-4B1B-92F6-D69270CD5561}" type="presParOf" srcId="{E6015EEB-E89E-4C93-A5D7-0DA3BCCFEC23}" destId="{35AC7B30-8347-4E3C-9B07-5B725299A3F6}" srcOrd="0" destOrd="0" presId="urn:microsoft.com/office/officeart/2005/8/layout/orgChart1"/>
    <dgm:cxn modelId="{00A35080-2FF9-4186-B2CF-B5CE9894DF79}" type="presParOf" srcId="{E6015EEB-E89E-4C93-A5D7-0DA3BCCFEC23}" destId="{51CD154B-EB1C-4F88-8280-189E447EB8F0}" srcOrd="1" destOrd="0" presId="urn:microsoft.com/office/officeart/2005/8/layout/orgChart1"/>
    <dgm:cxn modelId="{D08F03FA-A405-40F2-BDD4-D16C912D92E8}" type="presParOf" srcId="{A6627D55-5F9C-4828-93D6-4A0E6F2BBC34}" destId="{E4AEAAB5-E836-4684-BFCB-5F63AD4EFB7A}" srcOrd="1" destOrd="0" presId="urn:microsoft.com/office/officeart/2005/8/layout/orgChart1"/>
    <dgm:cxn modelId="{840FEC1C-D9C1-40EE-8412-217F0C7E10C1}" type="presParOf" srcId="{A6627D55-5F9C-4828-93D6-4A0E6F2BBC34}" destId="{582C39F8-6A8A-4EBD-ABED-318E1CE96FF9}" srcOrd="2" destOrd="0" presId="urn:microsoft.com/office/officeart/2005/8/layout/orgChart1"/>
    <dgm:cxn modelId="{E881447B-8E4A-41DE-8981-B08523724BD6}" type="presParOf" srcId="{B97F9376-37FD-4839-9B3A-EAFE645A1DEC}" destId="{EE40F429-12F8-4F43-B7BE-8179D0F71087}" srcOrd="2" destOrd="0" presId="urn:microsoft.com/office/officeart/2005/8/layout/orgChart1"/>
    <dgm:cxn modelId="{1325E6BF-F143-467C-9873-AC8D7B574347}" type="presParOf" srcId="{F97EA386-3627-4582-A2B0-08BFDA378C30}" destId="{F7E7100D-0A59-4249-97BB-A105A738D348}" srcOrd="6" destOrd="0" presId="urn:microsoft.com/office/officeart/2005/8/layout/orgChart1"/>
    <dgm:cxn modelId="{52434F42-0C1C-42FF-AC01-B62F8AB184C2}" type="presParOf" srcId="{F97EA386-3627-4582-A2B0-08BFDA378C30}" destId="{B3303C2D-95B8-445F-9BED-C6091CD35346}" srcOrd="7" destOrd="0" presId="urn:microsoft.com/office/officeart/2005/8/layout/orgChart1"/>
    <dgm:cxn modelId="{83A557B9-2E98-4217-B6CC-F7F52E80126F}" type="presParOf" srcId="{B3303C2D-95B8-445F-9BED-C6091CD35346}" destId="{7EF7E2C5-A0F5-41C2-9D4D-61ADC7665C3E}" srcOrd="0" destOrd="0" presId="urn:microsoft.com/office/officeart/2005/8/layout/orgChart1"/>
    <dgm:cxn modelId="{41401EDE-6EC2-4C6B-8225-AEBA4D35548D}" type="presParOf" srcId="{7EF7E2C5-A0F5-41C2-9D4D-61ADC7665C3E}" destId="{1B11EBC4-B1FA-409C-8772-D17766ECE563}" srcOrd="0" destOrd="0" presId="urn:microsoft.com/office/officeart/2005/8/layout/orgChart1"/>
    <dgm:cxn modelId="{9C19E0B3-47CD-417E-9AA7-0EFDCF893B0E}" type="presParOf" srcId="{7EF7E2C5-A0F5-41C2-9D4D-61ADC7665C3E}" destId="{36A6053B-C087-41C9-9EBE-279A8FBF01EE}" srcOrd="1" destOrd="0" presId="urn:microsoft.com/office/officeart/2005/8/layout/orgChart1"/>
    <dgm:cxn modelId="{F09243DF-626D-4FCD-B057-75D87EFDFDB4}" type="presParOf" srcId="{B3303C2D-95B8-445F-9BED-C6091CD35346}" destId="{3AFD86F8-9995-452C-9006-A4622035A724}" srcOrd="1" destOrd="0" presId="urn:microsoft.com/office/officeart/2005/8/layout/orgChart1"/>
    <dgm:cxn modelId="{E663CF80-FF2E-46CE-9FB1-84B12F8DFF96}" type="presParOf" srcId="{3AFD86F8-9995-452C-9006-A4622035A724}" destId="{DA2F19C4-6603-4B02-8868-39F0583C85A2}" srcOrd="0" destOrd="0" presId="urn:microsoft.com/office/officeart/2005/8/layout/orgChart1"/>
    <dgm:cxn modelId="{83D8EA92-CC21-45B7-896E-74A46D3E8C7B}" type="presParOf" srcId="{3AFD86F8-9995-452C-9006-A4622035A724}" destId="{144D8765-51D1-40BC-9466-9AE49F6105CF}" srcOrd="1" destOrd="0" presId="urn:microsoft.com/office/officeart/2005/8/layout/orgChart1"/>
    <dgm:cxn modelId="{2A3B11A7-6F25-4BAD-AAE9-A3540A28573C}" type="presParOf" srcId="{144D8765-51D1-40BC-9466-9AE49F6105CF}" destId="{BE367ECD-218A-450F-938F-1D766616A97F}" srcOrd="0" destOrd="0" presId="urn:microsoft.com/office/officeart/2005/8/layout/orgChart1"/>
    <dgm:cxn modelId="{EA0EA1A4-AF14-414B-995D-64EE4444A2D6}" type="presParOf" srcId="{BE367ECD-218A-450F-938F-1D766616A97F}" destId="{0A6DE309-5DCA-4CCA-95D3-2FF418F754F9}" srcOrd="0" destOrd="0" presId="urn:microsoft.com/office/officeart/2005/8/layout/orgChart1"/>
    <dgm:cxn modelId="{23E30E32-0A61-4F8C-8030-B196F7430A67}" type="presParOf" srcId="{BE367ECD-218A-450F-938F-1D766616A97F}" destId="{5157C9BE-DD27-4C78-9AE9-14688F21D97C}" srcOrd="1" destOrd="0" presId="urn:microsoft.com/office/officeart/2005/8/layout/orgChart1"/>
    <dgm:cxn modelId="{78998FAA-CF46-418C-974A-E88EF22A2EB7}" type="presParOf" srcId="{144D8765-51D1-40BC-9466-9AE49F6105CF}" destId="{D9F639DD-FD43-4557-9E6D-C0F39FAD2611}" srcOrd="1" destOrd="0" presId="urn:microsoft.com/office/officeart/2005/8/layout/orgChart1"/>
    <dgm:cxn modelId="{161AE373-B024-4CF1-BA9B-78D4149D20EE}" type="presParOf" srcId="{144D8765-51D1-40BC-9466-9AE49F6105CF}" destId="{57F064C0-E92B-47D8-9988-DCEF2F0850F3}" srcOrd="2" destOrd="0" presId="urn:microsoft.com/office/officeart/2005/8/layout/orgChart1"/>
    <dgm:cxn modelId="{5490FE0F-BD7B-408D-9C74-2FDB4B8D80E9}" type="presParOf" srcId="{B3303C2D-95B8-445F-9BED-C6091CD35346}" destId="{1CAAD644-B63F-4567-B0E6-9FE9F286D210}" srcOrd="2" destOrd="0" presId="urn:microsoft.com/office/officeart/2005/8/layout/orgChart1"/>
    <dgm:cxn modelId="{87A27F0D-260F-4265-8566-9F35FC20BEFF}" type="presParOf" srcId="{EF1D84F2-BF88-4645-B6CB-D2A4C704D609}" destId="{356906E7-D671-4BE9-91A2-19557FEB82CA}" srcOrd="2" destOrd="0" presId="urn:microsoft.com/office/officeart/2005/8/layout/orgChart1"/>
    <dgm:cxn modelId="{98EEF685-7C81-4A61-8604-D839EC060ADF}" type="presParOf" srcId="{68203B4B-5230-4AE3-AE29-5A2F5589CC0B}" destId="{F28900C1-AE59-45D7-B65C-7DDAEFE20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C3259-DA52-4E1D-B468-E1DF9C5D67DE}">
      <dsp:nvSpPr>
        <dsp:cNvPr id="0" name=""/>
        <dsp:cNvSpPr/>
      </dsp:nvSpPr>
      <dsp:spPr>
        <a:xfrm>
          <a:off x="4252428" y="330379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7E432-F6A9-44E2-9B58-BBE9BBD6DCB4}">
      <dsp:nvSpPr>
        <dsp:cNvPr id="0" name=""/>
        <dsp:cNvSpPr/>
      </dsp:nvSpPr>
      <dsp:spPr>
        <a:xfrm>
          <a:off x="3899754" y="2082343"/>
          <a:ext cx="1040817" cy="36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7"/>
              </a:lnTo>
              <a:lnTo>
                <a:pt x="1040817" y="180637"/>
              </a:lnTo>
              <a:lnTo>
                <a:pt x="1040817" y="36127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6CBD3-3BA9-4248-ABB7-7E4D6FC86F26}">
      <dsp:nvSpPr>
        <dsp:cNvPr id="0" name=""/>
        <dsp:cNvSpPr/>
      </dsp:nvSpPr>
      <dsp:spPr>
        <a:xfrm>
          <a:off x="2170793" y="3303798"/>
          <a:ext cx="258054" cy="7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65"/>
              </a:lnTo>
              <a:lnTo>
                <a:pt x="258054" y="7913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EDF8-A19A-4F87-B682-ED7B1FD7C279}">
      <dsp:nvSpPr>
        <dsp:cNvPr id="0" name=""/>
        <dsp:cNvSpPr/>
      </dsp:nvSpPr>
      <dsp:spPr>
        <a:xfrm>
          <a:off x="2858937" y="2082343"/>
          <a:ext cx="1040817" cy="361275"/>
        </a:xfrm>
        <a:custGeom>
          <a:avLst/>
          <a:gdLst/>
          <a:ahLst/>
          <a:cxnLst/>
          <a:rect l="0" t="0" r="0" b="0"/>
          <a:pathLst>
            <a:path>
              <a:moveTo>
                <a:pt x="1040817" y="0"/>
              </a:moveTo>
              <a:lnTo>
                <a:pt x="1040817" y="180637"/>
              </a:lnTo>
              <a:lnTo>
                <a:pt x="0" y="180637"/>
              </a:lnTo>
              <a:lnTo>
                <a:pt x="0" y="36127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67205-12B7-4B30-9DB5-55B2701E013F}">
      <dsp:nvSpPr>
        <dsp:cNvPr id="0" name=""/>
        <dsp:cNvSpPr/>
      </dsp:nvSpPr>
      <dsp:spPr>
        <a:xfrm>
          <a:off x="3854034" y="860887"/>
          <a:ext cx="91440" cy="361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27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30896-0A14-4B9B-AAE4-50D8117B3D29}">
      <dsp:nvSpPr>
        <dsp:cNvPr id="0" name=""/>
        <dsp:cNvSpPr/>
      </dsp:nvSpPr>
      <dsp:spPr>
        <a:xfrm>
          <a:off x="3039574" y="707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Suspeita de Câncer de Pulmão</a:t>
          </a:r>
          <a:endParaRPr lang="pt-BR" sz="1500" kern="1200" dirty="0"/>
        </a:p>
      </dsp:txBody>
      <dsp:txXfrm>
        <a:off x="3039574" y="707"/>
        <a:ext cx="1720360" cy="860180"/>
      </dsp:txXfrm>
    </dsp:sp>
    <dsp:sp modelId="{2C0CAD0B-E17B-44FF-BDE6-B0EF263EDBA6}">
      <dsp:nvSpPr>
        <dsp:cNvPr id="0" name=""/>
        <dsp:cNvSpPr/>
      </dsp:nvSpPr>
      <dsp:spPr>
        <a:xfrm>
          <a:off x="3039574" y="1222163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Câncer Pequenas Células</a:t>
          </a:r>
          <a:endParaRPr lang="pt-BR" sz="1500" kern="1200" dirty="0"/>
        </a:p>
      </dsp:txBody>
      <dsp:txXfrm>
        <a:off x="3039574" y="1222163"/>
        <a:ext cx="1720360" cy="860180"/>
      </dsp:txXfrm>
    </dsp:sp>
    <dsp:sp modelId="{87A229F6-DFE7-4388-A4F7-6578D40014CB}">
      <dsp:nvSpPr>
        <dsp:cNvPr id="0" name=""/>
        <dsp:cNvSpPr/>
      </dsp:nvSpPr>
      <dsp:spPr>
        <a:xfrm>
          <a:off x="1998757" y="2443618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Doença limitada</a:t>
          </a:r>
          <a:endParaRPr lang="pt-BR" sz="1500" kern="1200" dirty="0"/>
        </a:p>
      </dsp:txBody>
      <dsp:txXfrm>
        <a:off x="1998757" y="2443618"/>
        <a:ext cx="1720360" cy="860180"/>
      </dsp:txXfrm>
    </dsp:sp>
    <dsp:sp modelId="{39362E23-3923-4794-88AD-0C826B4189F0}">
      <dsp:nvSpPr>
        <dsp:cNvPr id="0" name=""/>
        <dsp:cNvSpPr/>
      </dsp:nvSpPr>
      <dsp:spPr>
        <a:xfrm>
          <a:off x="2428847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Quimioterapia  e Radioterapia concomitante</a:t>
          </a:r>
          <a:endParaRPr lang="pt-BR" sz="1500" kern="1200" dirty="0"/>
        </a:p>
      </dsp:txBody>
      <dsp:txXfrm>
        <a:off x="2428847" y="3665074"/>
        <a:ext cx="1720360" cy="860180"/>
      </dsp:txXfrm>
    </dsp:sp>
    <dsp:sp modelId="{F2E2FC5E-23A7-480B-BD6D-83EFC928E285}">
      <dsp:nvSpPr>
        <dsp:cNvPr id="0" name=""/>
        <dsp:cNvSpPr/>
      </dsp:nvSpPr>
      <dsp:spPr>
        <a:xfrm>
          <a:off x="4080392" y="2443618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Doença Extensa</a:t>
          </a:r>
          <a:endParaRPr lang="pt-BR" sz="1500" kern="1200" dirty="0"/>
        </a:p>
      </dsp:txBody>
      <dsp:txXfrm>
        <a:off x="4080392" y="2443618"/>
        <a:ext cx="1720360" cy="860180"/>
      </dsp:txXfrm>
    </dsp:sp>
    <dsp:sp modelId="{14A0B174-7730-4D57-BEE1-AFF88779665B}">
      <dsp:nvSpPr>
        <dsp:cNvPr id="0" name=""/>
        <dsp:cNvSpPr/>
      </dsp:nvSpPr>
      <dsp:spPr>
        <a:xfrm>
          <a:off x="4510482" y="3665074"/>
          <a:ext cx="1720360" cy="86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Quimioterapia</a:t>
          </a:r>
          <a:endParaRPr lang="pt-BR" sz="1500" kern="1200" dirty="0"/>
        </a:p>
      </dsp:txBody>
      <dsp:txXfrm>
        <a:off x="4510482" y="3665074"/>
        <a:ext cx="1720360" cy="860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F19C4-6603-4B02-8868-39F0583C85A2}">
      <dsp:nvSpPr>
        <dsp:cNvPr id="0" name=""/>
        <dsp:cNvSpPr/>
      </dsp:nvSpPr>
      <dsp:spPr>
        <a:xfrm>
          <a:off x="6259300" y="3290657"/>
          <a:ext cx="282186" cy="76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060"/>
              </a:lnTo>
              <a:lnTo>
                <a:pt x="282186" y="76706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7100D-0A59-4249-97BB-A105A738D348}">
      <dsp:nvSpPr>
        <dsp:cNvPr id="0" name=""/>
        <dsp:cNvSpPr/>
      </dsp:nvSpPr>
      <dsp:spPr>
        <a:xfrm>
          <a:off x="3904150" y="2086035"/>
          <a:ext cx="3029230" cy="362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77"/>
              </a:lnTo>
              <a:lnTo>
                <a:pt x="3029230" y="185077"/>
              </a:lnTo>
              <a:lnTo>
                <a:pt x="3029230" y="36202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41D8-5FE9-486B-AABC-AEBD226653B0}">
      <dsp:nvSpPr>
        <dsp:cNvPr id="0" name=""/>
        <dsp:cNvSpPr/>
      </dsp:nvSpPr>
      <dsp:spPr>
        <a:xfrm>
          <a:off x="4213738" y="3220123"/>
          <a:ext cx="288657" cy="83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94"/>
              </a:lnTo>
              <a:lnTo>
                <a:pt x="288657" y="83759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78CC8-DEB4-45B9-95DA-87444AD873A3}">
      <dsp:nvSpPr>
        <dsp:cNvPr id="0" name=""/>
        <dsp:cNvSpPr/>
      </dsp:nvSpPr>
      <dsp:spPr>
        <a:xfrm>
          <a:off x="3904150" y="2086035"/>
          <a:ext cx="983667" cy="29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43"/>
              </a:lnTo>
              <a:lnTo>
                <a:pt x="983667" y="114543"/>
              </a:lnTo>
              <a:lnTo>
                <a:pt x="983667" y="29148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C3259-DA52-4E1D-B468-E1DF9C5D67DE}">
      <dsp:nvSpPr>
        <dsp:cNvPr id="0" name=""/>
        <dsp:cNvSpPr/>
      </dsp:nvSpPr>
      <dsp:spPr>
        <a:xfrm>
          <a:off x="2210524" y="3282526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7E432-F6A9-44E2-9B58-BBE9BBD6DCB4}">
      <dsp:nvSpPr>
        <dsp:cNvPr id="0" name=""/>
        <dsp:cNvSpPr/>
      </dsp:nvSpPr>
      <dsp:spPr>
        <a:xfrm>
          <a:off x="2884604" y="2086035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1019545" y="0"/>
              </a:moveTo>
              <a:lnTo>
                <a:pt x="1019545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6CBD3-3BA9-4248-ABB7-7E4D6FC86F26}">
      <dsp:nvSpPr>
        <dsp:cNvPr id="0" name=""/>
        <dsp:cNvSpPr/>
      </dsp:nvSpPr>
      <dsp:spPr>
        <a:xfrm>
          <a:off x="171433" y="3282526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1EDF8-A19A-4F87-B682-ED7B1FD7C279}">
      <dsp:nvSpPr>
        <dsp:cNvPr id="0" name=""/>
        <dsp:cNvSpPr/>
      </dsp:nvSpPr>
      <dsp:spPr>
        <a:xfrm>
          <a:off x="845513" y="2086035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3058637" y="0"/>
              </a:moveTo>
              <a:lnTo>
                <a:pt x="3058637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67205-12B7-4B30-9DB5-55B2701E013F}">
      <dsp:nvSpPr>
        <dsp:cNvPr id="0" name=""/>
        <dsp:cNvSpPr/>
      </dsp:nvSpPr>
      <dsp:spPr>
        <a:xfrm>
          <a:off x="3858430" y="889543"/>
          <a:ext cx="91440" cy="353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8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30896-0A14-4B9B-AAE4-50D8117B3D29}">
      <dsp:nvSpPr>
        <dsp:cNvPr id="0" name=""/>
        <dsp:cNvSpPr/>
      </dsp:nvSpPr>
      <dsp:spPr>
        <a:xfrm>
          <a:off x="3061550" y="46943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Suspeita de Câncer de Pulmão</a:t>
          </a:r>
          <a:endParaRPr lang="pt-BR" sz="1500" kern="1200" dirty="0"/>
        </a:p>
      </dsp:txBody>
      <dsp:txXfrm>
        <a:off x="3061550" y="46943"/>
        <a:ext cx="1685199" cy="842599"/>
      </dsp:txXfrm>
    </dsp:sp>
    <dsp:sp modelId="{2C0CAD0B-E17B-44FF-BDE6-B0EF263EDBA6}">
      <dsp:nvSpPr>
        <dsp:cNvPr id="0" name=""/>
        <dsp:cNvSpPr/>
      </dsp:nvSpPr>
      <dsp:spPr>
        <a:xfrm>
          <a:off x="3061550" y="1243435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Câncer Não Pequenas Células</a:t>
          </a:r>
          <a:endParaRPr lang="pt-BR" sz="1500" kern="1200" dirty="0"/>
        </a:p>
      </dsp:txBody>
      <dsp:txXfrm>
        <a:off x="3061550" y="1243435"/>
        <a:ext cx="1685199" cy="842599"/>
      </dsp:txXfrm>
    </dsp:sp>
    <dsp:sp modelId="{87A229F6-DFE7-4388-A4F7-6578D40014CB}">
      <dsp:nvSpPr>
        <dsp:cNvPr id="0" name=""/>
        <dsp:cNvSpPr/>
      </dsp:nvSpPr>
      <dsp:spPr>
        <a:xfrm>
          <a:off x="2913" y="243992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Estágio I e II</a:t>
          </a:r>
          <a:endParaRPr lang="pt-BR" sz="1500" kern="1200" dirty="0"/>
        </a:p>
      </dsp:txBody>
      <dsp:txXfrm>
        <a:off x="2913" y="2439926"/>
        <a:ext cx="1685199" cy="842599"/>
      </dsp:txXfrm>
    </dsp:sp>
    <dsp:sp modelId="{39362E23-3923-4794-88AD-0C826B4189F0}">
      <dsp:nvSpPr>
        <dsp:cNvPr id="0" name=""/>
        <dsp:cNvSpPr/>
      </dsp:nvSpPr>
      <dsp:spPr>
        <a:xfrm>
          <a:off x="424213" y="363641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Cirurgia e Quimioterapia  adjuvante </a:t>
          </a:r>
          <a:endParaRPr lang="pt-BR" sz="1500" kern="1200" dirty="0"/>
        </a:p>
      </dsp:txBody>
      <dsp:txXfrm>
        <a:off x="424213" y="3636418"/>
        <a:ext cx="1685199" cy="842599"/>
      </dsp:txXfrm>
    </dsp:sp>
    <dsp:sp modelId="{F2E2FC5E-23A7-480B-BD6D-83EFC928E285}">
      <dsp:nvSpPr>
        <dsp:cNvPr id="0" name=""/>
        <dsp:cNvSpPr/>
      </dsp:nvSpPr>
      <dsp:spPr>
        <a:xfrm>
          <a:off x="2042004" y="2439926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Estágio III </a:t>
          </a:r>
          <a:r>
            <a:rPr lang="pt-BR" sz="1500" kern="1200" dirty="0" err="1" smtClean="0"/>
            <a:t>ressecável</a:t>
          </a:r>
          <a:r>
            <a:rPr lang="pt-BR" sz="1500" kern="1200" dirty="0" smtClean="0"/>
            <a:t> </a:t>
          </a:r>
          <a:endParaRPr lang="pt-BR" sz="1500" kern="1200" dirty="0"/>
        </a:p>
      </dsp:txBody>
      <dsp:txXfrm>
        <a:off x="2042004" y="2439926"/>
        <a:ext cx="1685199" cy="842599"/>
      </dsp:txXfrm>
    </dsp:sp>
    <dsp:sp modelId="{14A0B174-7730-4D57-BEE1-AFF88779665B}">
      <dsp:nvSpPr>
        <dsp:cNvPr id="0" name=""/>
        <dsp:cNvSpPr/>
      </dsp:nvSpPr>
      <dsp:spPr>
        <a:xfrm>
          <a:off x="2463304" y="363641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Quimioterapia de indução seguida de cirurgia</a:t>
          </a:r>
          <a:endParaRPr lang="pt-BR" sz="1500" kern="1200" dirty="0"/>
        </a:p>
      </dsp:txBody>
      <dsp:txXfrm>
        <a:off x="2463304" y="3636418"/>
        <a:ext cx="1685199" cy="842599"/>
      </dsp:txXfrm>
    </dsp:sp>
    <dsp:sp modelId="{80581F61-8C40-4BDD-882F-E3087FD43758}">
      <dsp:nvSpPr>
        <dsp:cNvPr id="0" name=""/>
        <dsp:cNvSpPr/>
      </dsp:nvSpPr>
      <dsp:spPr>
        <a:xfrm>
          <a:off x="4045218" y="237752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Estágio III </a:t>
          </a:r>
          <a:r>
            <a:rPr lang="pt-BR" sz="1500" kern="1200" dirty="0" err="1" smtClean="0"/>
            <a:t>irresecável</a:t>
          </a:r>
          <a:endParaRPr lang="pt-BR" sz="1500" kern="1200" dirty="0"/>
        </a:p>
      </dsp:txBody>
      <dsp:txXfrm>
        <a:off x="4045218" y="2377524"/>
        <a:ext cx="1685199" cy="842599"/>
      </dsp:txXfrm>
    </dsp:sp>
    <dsp:sp modelId="{35AC7B30-8347-4E3C-9B07-5B725299A3F6}">
      <dsp:nvSpPr>
        <dsp:cNvPr id="0" name=""/>
        <dsp:cNvSpPr/>
      </dsp:nvSpPr>
      <dsp:spPr>
        <a:xfrm>
          <a:off x="4502395" y="363641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Quimioterapia  e Radioterapia concomitante</a:t>
          </a:r>
          <a:endParaRPr lang="pt-BR" sz="1500" kern="1200" dirty="0"/>
        </a:p>
      </dsp:txBody>
      <dsp:txXfrm>
        <a:off x="4502395" y="3636418"/>
        <a:ext cx="1685199" cy="842599"/>
      </dsp:txXfrm>
    </dsp:sp>
    <dsp:sp modelId="{1B11EBC4-B1FA-409C-8772-D17766ECE563}">
      <dsp:nvSpPr>
        <dsp:cNvPr id="0" name=""/>
        <dsp:cNvSpPr/>
      </dsp:nvSpPr>
      <dsp:spPr>
        <a:xfrm>
          <a:off x="6090780" y="244805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Estági</a:t>
          </a:r>
          <a:r>
            <a:rPr lang="pt-BR" sz="1500" kern="1200" dirty="0" smtClean="0"/>
            <a:t> IV</a:t>
          </a:r>
          <a:endParaRPr lang="pt-BR" sz="1500" kern="1200" dirty="0"/>
        </a:p>
      </dsp:txBody>
      <dsp:txXfrm>
        <a:off x="6090780" y="2448058"/>
        <a:ext cx="1685199" cy="842599"/>
      </dsp:txXfrm>
    </dsp:sp>
    <dsp:sp modelId="{0A6DE309-5DCA-4CCA-95D3-2FF418F754F9}">
      <dsp:nvSpPr>
        <dsp:cNvPr id="0" name=""/>
        <dsp:cNvSpPr/>
      </dsp:nvSpPr>
      <dsp:spPr>
        <a:xfrm>
          <a:off x="6541487" y="3636418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Quimioterapia  ou terapia alvo</a:t>
          </a:r>
          <a:endParaRPr lang="pt-BR" sz="1500" kern="1200" dirty="0"/>
        </a:p>
      </dsp:txBody>
      <dsp:txXfrm>
        <a:off x="6541487" y="3636418"/>
        <a:ext cx="1685199" cy="84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CA8576-4DEB-4910-9909-1010CEE552CB}" type="datetimeFigureOut">
              <a:rPr lang="pt-BR" smtClean="0"/>
              <a:pPr/>
              <a:t>26/09/2010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311858-8FE8-43A2-9D8D-AE104758DF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ticahospitalar.com.br/pratica%2042/pgs/materia%2004-42.html" TargetMode="External"/><Relationship Id="rId2" Type="http://schemas.openxmlformats.org/officeDocument/2006/relationships/hyperlink" Target="http://www.inca.gov.br/conteudo_view.asp?id=3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Câncer de Pulmão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Liga Acadêmica de Pneumologia</a:t>
            </a:r>
            <a:endParaRPr lang="pt-BR" dirty="0"/>
          </a:p>
        </p:txBody>
      </p:sp>
      <p:pic>
        <p:nvPicPr>
          <p:cNvPr id="4" name="Imagem 3" descr="LA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160240" cy="239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CPCNP-</a:t>
            </a:r>
            <a:r>
              <a:rPr lang="pt-BR" dirty="0" smtClean="0"/>
              <a:t> Carcinoma de Células Escamosas </a:t>
            </a:r>
          </a:p>
          <a:p>
            <a:pPr lvl="1"/>
            <a:r>
              <a:rPr lang="pt-BR" dirty="0" smtClean="0"/>
              <a:t>Mais comum em homens fumantes</a:t>
            </a:r>
          </a:p>
          <a:p>
            <a:pPr lvl="1"/>
            <a:r>
              <a:rPr lang="pt-BR" dirty="0" smtClean="0"/>
              <a:t>Geralmente é central ou proximal</a:t>
            </a:r>
          </a:p>
          <a:p>
            <a:pPr lvl="1"/>
            <a:r>
              <a:rPr lang="pt-BR" dirty="0" smtClean="0"/>
              <a:t>Comum </a:t>
            </a:r>
            <a:r>
              <a:rPr lang="pt-BR" dirty="0" err="1" smtClean="0"/>
              <a:t>hipercalcemia</a:t>
            </a:r>
            <a:endParaRPr lang="pt-BR" dirty="0" smtClean="0"/>
          </a:p>
          <a:p>
            <a:pPr lvl="1"/>
            <a:r>
              <a:rPr lang="pt-BR" dirty="0" smtClean="0"/>
              <a:t>O tumor </a:t>
            </a:r>
            <a:r>
              <a:rPr lang="pt-BR" dirty="0" err="1" smtClean="0"/>
              <a:t>cavita</a:t>
            </a:r>
            <a:r>
              <a:rPr lang="pt-BR" dirty="0" smtClean="0"/>
              <a:t> em 10-20% dos casos</a:t>
            </a:r>
          </a:p>
          <a:p>
            <a:pPr lvl="2"/>
            <a:r>
              <a:rPr lang="pt-BR" dirty="0" smtClean="0"/>
              <a:t>S. </a:t>
            </a:r>
            <a:r>
              <a:rPr lang="pt-BR" dirty="0" err="1" smtClean="0"/>
              <a:t>paraneoplásica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7528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Digitalizar0010 - Có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74441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CPCNP- </a:t>
            </a:r>
            <a:r>
              <a:rPr lang="pt-BR" dirty="0" smtClean="0"/>
              <a:t>Carcinoma de Grandes Células </a:t>
            </a:r>
            <a:r>
              <a:rPr lang="pt-BR" dirty="0" err="1" smtClean="0"/>
              <a:t>Anaplásico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Pior prognóstico entre os CPCNP</a:t>
            </a:r>
          </a:p>
          <a:p>
            <a:pPr lvl="1"/>
            <a:r>
              <a:rPr lang="pt-BR" dirty="0" smtClean="0"/>
              <a:t>Lesão </a:t>
            </a:r>
            <a:r>
              <a:rPr lang="pt-BR" dirty="0" err="1" smtClean="0"/>
              <a:t>periferica</a:t>
            </a:r>
            <a:endParaRPr lang="pt-BR" dirty="0" smtClean="0"/>
          </a:p>
          <a:p>
            <a:pPr lvl="1"/>
            <a:r>
              <a:rPr lang="pt-BR" dirty="0" smtClean="0"/>
              <a:t>~10% sofre cavitação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246240" cy="30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gitalizar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064896" cy="518457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788024" cy="47525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br>
              <a:rPr lang="pt-BR" dirty="0" smtClean="0"/>
            </a:br>
            <a:r>
              <a:rPr lang="pt-BR" sz="2700" b="0" dirty="0" smtClean="0">
                <a:effectLst/>
              </a:rPr>
              <a:t>Complicações Locais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ctr">
              <a:spcBef>
                <a:spcPts val="400"/>
              </a:spcBef>
              <a:buSzPct val="68000"/>
            </a:pPr>
            <a:endParaRPr lang="pt-BR" dirty="0" smtClean="0"/>
          </a:p>
          <a:p>
            <a:pPr marL="0" lvl="1" indent="0" algn="ctr">
              <a:spcBef>
                <a:spcPts val="400"/>
              </a:spcBef>
              <a:buSzPct val="68000"/>
            </a:pPr>
            <a:r>
              <a:rPr lang="pt-BR" dirty="0" smtClean="0"/>
              <a:t>Derrame Pleural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0" lvl="1" indent="0" algn="ctr">
              <a:spcBef>
                <a:spcPts val="400"/>
              </a:spcBef>
              <a:buSzPct val="68000"/>
            </a:pPr>
            <a:endParaRPr lang="pt-BR" dirty="0" smtClean="0"/>
          </a:p>
          <a:p>
            <a:pPr marL="0" lvl="1" indent="0" algn="ctr">
              <a:spcBef>
                <a:spcPts val="400"/>
              </a:spcBef>
              <a:buSzPct val="68000"/>
            </a:pPr>
            <a:r>
              <a:rPr lang="pt-BR" dirty="0" smtClean="0"/>
              <a:t>Cavitação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Manifestações </a:t>
            </a:r>
            <a:r>
              <a:rPr lang="pt-BR" dirty="0" smtClean="0"/>
              <a:t>Clínicas</a:t>
            </a:r>
            <a:br>
              <a:rPr lang="pt-BR" dirty="0" smtClean="0"/>
            </a:br>
            <a:r>
              <a:rPr lang="pt-BR" sz="2700" b="0" dirty="0" smtClean="0">
                <a:effectLst/>
              </a:rPr>
              <a:t>Complicações </a:t>
            </a:r>
            <a:r>
              <a:rPr lang="pt-BR" sz="2700" b="0" dirty="0" smtClean="0">
                <a:effectLst/>
              </a:rPr>
              <a:t>Locais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spcBef>
                <a:spcPts val="400"/>
              </a:spcBef>
              <a:buSzPct val="68000"/>
            </a:pPr>
            <a:endParaRPr lang="pt-BR" dirty="0" smtClean="0"/>
          </a:p>
          <a:p>
            <a:pPr marL="0" lvl="1" indent="0" algn="ctr">
              <a:spcBef>
                <a:spcPts val="400"/>
              </a:spcBef>
              <a:buSzPct val="68000"/>
            </a:pPr>
            <a:r>
              <a:rPr lang="pt-BR" dirty="0" smtClean="0"/>
              <a:t>Pneumonia </a:t>
            </a:r>
            <a:r>
              <a:rPr lang="pt-BR" dirty="0" smtClean="0"/>
              <a:t>Pós-obstrutiva</a:t>
            </a:r>
          </a:p>
          <a:p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0" lvl="1" indent="0">
              <a:spcBef>
                <a:spcPts val="400"/>
              </a:spcBef>
              <a:buSzPct val="68000"/>
            </a:pPr>
            <a:endParaRPr lang="pt-BR" dirty="0" smtClean="0"/>
          </a:p>
          <a:p>
            <a:pPr marL="0" lvl="1" indent="0" algn="ctr">
              <a:spcBef>
                <a:spcPts val="400"/>
              </a:spcBef>
              <a:buSzPct val="68000"/>
            </a:pPr>
            <a:r>
              <a:rPr lang="pt-BR" dirty="0" err="1" smtClean="0"/>
              <a:t>Atelectasia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0" name="Espaço Reservado para Conteúdo 9" descr="Digitalizar00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312368" cy="3220028"/>
          </a:xfrm>
        </p:spPr>
      </p:pic>
      <p:pic>
        <p:nvPicPr>
          <p:cNvPr id="9" name="Espaço Reservado para Conteúdo 8" descr="09f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29456" y="1667669"/>
            <a:ext cx="34956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Metástases</a:t>
            </a:r>
          </a:p>
          <a:p>
            <a:pPr lvl="1"/>
            <a:r>
              <a:rPr lang="pt-BR" dirty="0" smtClean="0"/>
              <a:t>Adrenais ~ 50% dos casos</a:t>
            </a:r>
          </a:p>
          <a:p>
            <a:pPr lvl="2"/>
            <a:r>
              <a:rPr lang="pt-BR" dirty="0" smtClean="0"/>
              <a:t>Diagnóstico diferencial com adenoma adrenal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Fígado ~ 30-50% dos casos</a:t>
            </a:r>
          </a:p>
          <a:p>
            <a:pPr lvl="2"/>
            <a:r>
              <a:rPr lang="pt-BR" dirty="0" smtClean="0"/>
              <a:t>Carcinoma pequenas células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Ossos ~ 20% dos casos </a:t>
            </a:r>
          </a:p>
          <a:p>
            <a:pPr lvl="2"/>
            <a:r>
              <a:rPr lang="pt-BR" dirty="0" smtClean="0"/>
              <a:t>Lesão </a:t>
            </a:r>
            <a:r>
              <a:rPr lang="pt-BR" dirty="0" err="1" smtClean="0"/>
              <a:t>osteolítica</a:t>
            </a:r>
            <a:r>
              <a:rPr lang="pt-BR" dirty="0" smtClean="0"/>
              <a:t> afetando costelas corpos vertebrais e ossos longos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SNC ~20% dos casos</a:t>
            </a:r>
          </a:p>
          <a:p>
            <a:pPr lvl="2"/>
            <a:r>
              <a:rPr lang="pt-BR" dirty="0" smtClean="0"/>
              <a:t>Hemisférios cerebrais, cerebelo e meninges</a:t>
            </a:r>
          </a:p>
          <a:p>
            <a:pPr lvl="2"/>
            <a:r>
              <a:rPr lang="pt-BR" dirty="0" smtClean="0"/>
              <a:t>Carcinoma de pequenas células e </a:t>
            </a:r>
            <a:r>
              <a:rPr lang="pt-BR" dirty="0" err="1" smtClean="0"/>
              <a:t>adenocarcinoma</a:t>
            </a:r>
            <a:endParaRPr lang="pt-BR" dirty="0" smtClean="0"/>
          </a:p>
          <a:p>
            <a:pPr lvl="2"/>
            <a:r>
              <a:rPr lang="pt-BR" dirty="0" smtClean="0"/>
              <a:t>Sintomas focais: convulsões e não-focais: cefaléia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gitalizar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8712968" cy="54006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Manifestações Clínicas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Raio-X</a:t>
            </a:r>
            <a:endParaRPr lang="pt-BR" dirty="0" smtClean="0"/>
          </a:p>
          <a:p>
            <a:pPr lvl="1"/>
            <a:r>
              <a:rPr lang="pt-BR" dirty="0" smtClean="0"/>
              <a:t>C</a:t>
            </a:r>
            <a:r>
              <a:rPr lang="pt-BR" dirty="0" smtClean="0"/>
              <a:t>omparar </a:t>
            </a:r>
            <a:r>
              <a:rPr lang="pt-BR" dirty="0" smtClean="0"/>
              <a:t>aos </a:t>
            </a:r>
            <a:r>
              <a:rPr lang="pt-BR" dirty="0" smtClean="0"/>
              <a:t>anteriores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Tomografia Computadorizada </a:t>
            </a:r>
          </a:p>
          <a:p>
            <a:pPr lvl="1"/>
            <a:r>
              <a:rPr lang="pt-BR" dirty="0" smtClean="0"/>
              <a:t>Ajuda a ver </a:t>
            </a:r>
            <a:r>
              <a:rPr lang="pt-BR" dirty="0" smtClean="0"/>
              <a:t>calcificações e </a:t>
            </a:r>
            <a:r>
              <a:rPr lang="pt-BR" dirty="0" smtClean="0"/>
              <a:t>aumento de </a:t>
            </a:r>
            <a:r>
              <a:rPr lang="pt-BR" dirty="0" err="1" smtClean="0"/>
              <a:t>linfonodos</a:t>
            </a:r>
            <a:endParaRPr lang="pt-BR" dirty="0" smtClean="0"/>
          </a:p>
          <a:p>
            <a:pPr lvl="1"/>
            <a:r>
              <a:rPr lang="pt-BR" dirty="0" smtClean="0"/>
              <a:t>E</a:t>
            </a:r>
            <a:r>
              <a:rPr lang="pt-BR" dirty="0" smtClean="0"/>
              <a:t>stendida </a:t>
            </a:r>
            <a:r>
              <a:rPr lang="pt-BR" dirty="0" smtClean="0"/>
              <a:t>para o abdome para avaliar metástase de fígado e supra renal</a:t>
            </a:r>
            <a:r>
              <a:rPr lang="pt-BR" dirty="0" smtClean="0"/>
              <a:t>;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Escarro</a:t>
            </a:r>
          </a:p>
          <a:p>
            <a:endParaRPr lang="pt-BR" dirty="0" smtClean="0"/>
          </a:p>
          <a:p>
            <a:r>
              <a:rPr lang="pt-BR" dirty="0" smtClean="0"/>
              <a:t>Punção com Agulha Fina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b="1" dirty="0" smtClean="0"/>
          </a:p>
          <a:p>
            <a:r>
              <a:rPr lang="pt-BR" dirty="0" err="1" smtClean="0"/>
              <a:t>Broncoscopia</a:t>
            </a:r>
            <a:r>
              <a:rPr lang="pt-BR" dirty="0" smtClean="0"/>
              <a:t> </a:t>
            </a:r>
            <a:endParaRPr lang="pt-BR" dirty="0" smtClean="0"/>
          </a:p>
          <a:p>
            <a:pPr lvl="1"/>
            <a:r>
              <a:rPr lang="pt-BR" dirty="0" smtClean="0"/>
              <a:t>Permite ver as vias centrais e intermediárias, colher escovado e lavado</a:t>
            </a:r>
          </a:p>
          <a:p>
            <a:pPr lvl="1"/>
            <a:r>
              <a:rPr lang="pt-BR" dirty="0" smtClean="0"/>
              <a:t>Biópsias </a:t>
            </a:r>
            <a:r>
              <a:rPr lang="pt-BR" dirty="0" err="1" smtClean="0"/>
              <a:t>endobrônquica</a:t>
            </a:r>
            <a:r>
              <a:rPr lang="pt-BR" dirty="0" smtClean="0"/>
              <a:t> e </a:t>
            </a:r>
            <a:r>
              <a:rPr lang="pt-BR" dirty="0" err="1" smtClean="0"/>
              <a:t>transbrônquica</a:t>
            </a:r>
            <a:r>
              <a:rPr lang="pt-BR" dirty="0" smtClean="0"/>
              <a:t> 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err="1" smtClean="0"/>
              <a:t>Mediastinoscopia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Para retirada de </a:t>
            </a:r>
            <a:r>
              <a:rPr lang="pt-BR" dirty="0" err="1" smtClean="0"/>
              <a:t>linfonodos</a:t>
            </a:r>
            <a:r>
              <a:rPr lang="pt-BR" dirty="0" smtClean="0"/>
              <a:t> e verificar se o tumor já deu metástases </a:t>
            </a:r>
            <a:r>
              <a:rPr lang="pt-BR" dirty="0" err="1" smtClean="0"/>
              <a:t>linfonodais</a:t>
            </a:r>
            <a:r>
              <a:rPr lang="pt-BR" dirty="0" smtClean="0"/>
              <a:t> 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Cirurgia torácica </a:t>
            </a:r>
            <a:r>
              <a:rPr lang="pt-BR" dirty="0" err="1" smtClean="0"/>
              <a:t>video-assistida</a:t>
            </a:r>
            <a:r>
              <a:rPr lang="pt-BR" dirty="0" smtClean="0"/>
              <a:t> e toracotomia</a:t>
            </a:r>
          </a:p>
          <a:p>
            <a:endParaRPr lang="pt-BR" dirty="0" smtClean="0"/>
          </a:p>
          <a:p>
            <a:r>
              <a:rPr lang="pt-BR" dirty="0" err="1" smtClean="0"/>
              <a:t>Toracocentese</a:t>
            </a:r>
            <a:endParaRPr lang="pt-BR" dirty="0" smtClean="0"/>
          </a:p>
          <a:p>
            <a:pPr lvl="1"/>
            <a:r>
              <a:rPr lang="pt-BR" dirty="0" smtClean="0"/>
              <a:t>Caso de derrame pleural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Diagnóstico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Diferentes entre CPCP e CPCNP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CPCNP = TNM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CPCP classifica o caso em limitado ou extenso</a:t>
            </a:r>
          </a:p>
          <a:p>
            <a:pPr lvl="2"/>
            <a:r>
              <a:rPr lang="pt-BR" dirty="0" smtClean="0"/>
              <a:t>Doença limitada:</a:t>
            </a:r>
          </a:p>
          <a:p>
            <a:pPr lvl="3"/>
            <a:r>
              <a:rPr lang="pt-BR" dirty="0" smtClean="0"/>
              <a:t>Contida por um portal de radiação único</a:t>
            </a:r>
          </a:p>
          <a:p>
            <a:pPr lvl="2"/>
            <a:r>
              <a:rPr lang="pt-BR" dirty="0" smtClean="0"/>
              <a:t>Doença extensa:</a:t>
            </a:r>
          </a:p>
          <a:p>
            <a:pPr lvl="3"/>
            <a:r>
              <a:rPr lang="pt-BR" dirty="0" smtClean="0"/>
              <a:t>Se </a:t>
            </a:r>
            <a:r>
              <a:rPr lang="pt-BR" dirty="0" err="1" smtClean="0"/>
              <a:t>esende</a:t>
            </a:r>
            <a:r>
              <a:rPr lang="pt-BR" dirty="0" smtClean="0"/>
              <a:t> além de um portal de radiação e é geralmente metastático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Estadiamento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Neoplasia maligna </a:t>
            </a:r>
            <a:r>
              <a:rPr lang="pt-BR" dirty="0" smtClean="0"/>
              <a:t>originada </a:t>
            </a:r>
            <a:r>
              <a:rPr lang="pt-BR" dirty="0" smtClean="0"/>
              <a:t>do epitélio respiratório</a:t>
            </a:r>
          </a:p>
          <a:p>
            <a:endParaRPr lang="pt-BR" dirty="0" smtClean="0"/>
          </a:p>
          <a:p>
            <a:r>
              <a:rPr lang="pt-BR" dirty="0" smtClean="0"/>
              <a:t>Carcinoma </a:t>
            </a:r>
            <a:r>
              <a:rPr lang="pt-BR" dirty="0" err="1" smtClean="0"/>
              <a:t>Broncogênico</a:t>
            </a:r>
            <a:endParaRPr lang="pt-BR" dirty="0" smtClean="0"/>
          </a:p>
          <a:p>
            <a:pPr lvl="1"/>
            <a:r>
              <a:rPr lang="pt-BR" dirty="0" smtClean="0"/>
              <a:t>~ 90%  das neoplasias malignas de pulmão</a:t>
            </a:r>
          </a:p>
          <a:p>
            <a:pPr lvl="1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 descr="cancer pulma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17033"/>
            <a:ext cx="508762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gitalizar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568952" cy="561662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Estadiamento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Tumor :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Estadiamento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Digitalizar0013 - Có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633670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ncer-de-pulmao-coracao-saudavel-coracao-saudavel_150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632848" cy="489654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Estadiamento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Li</a:t>
            </a:r>
            <a:r>
              <a:rPr lang="pt-BR" dirty="0" err="1" smtClean="0"/>
              <a:t>nfonodo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Estadiamento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Digitalizar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19706"/>
            <a:ext cx="8064896" cy="358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 </a:t>
            </a:r>
            <a:r>
              <a:rPr lang="pt-BR" dirty="0" smtClean="0"/>
              <a:t>- CPCP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Conduta - </a:t>
            </a:r>
            <a:r>
              <a:rPr lang="pt-BR" dirty="0" smtClean="0"/>
              <a:t>CPCNP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gitalizar0014 - Có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192688" cy="475252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Prognóstico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CECIL, R. L., GOLDMAN, L.; AUSIELLO, Dennis et al. </a:t>
            </a:r>
            <a:r>
              <a:rPr lang="pt-BR" dirty="0" smtClean="0"/>
              <a:t>Cecil Tratado de Medicina. Interna. 23ª ed. Rio de Janeiro: </a:t>
            </a:r>
            <a:r>
              <a:rPr lang="pt-BR" dirty="0" err="1" smtClean="0"/>
              <a:t>Elsevier</a:t>
            </a:r>
            <a:r>
              <a:rPr lang="pt-BR" dirty="0" smtClean="0"/>
              <a:t>, 2009.</a:t>
            </a:r>
          </a:p>
          <a:p>
            <a:endParaRPr lang="pt-BR" dirty="0" smtClean="0"/>
          </a:p>
          <a:p>
            <a:r>
              <a:rPr lang="pt-BR" dirty="0" smtClean="0"/>
              <a:t>Robbins </a:t>
            </a:r>
            <a:r>
              <a:rPr lang="pt-BR" dirty="0" smtClean="0"/>
              <a:t>e </a:t>
            </a:r>
            <a:r>
              <a:rPr lang="pt-BR" dirty="0" err="1" smtClean="0"/>
              <a:t>Cotran</a:t>
            </a:r>
            <a:r>
              <a:rPr lang="pt-BR" dirty="0" smtClean="0"/>
              <a:t>: Patologia: Bases Patológicas </a:t>
            </a:r>
            <a:r>
              <a:rPr lang="pt-BR" dirty="0" smtClean="0"/>
              <a:t>das Doenças - </a:t>
            </a:r>
            <a:r>
              <a:rPr lang="pt-BR" dirty="0" err="1" smtClean="0"/>
              <a:t>Vinay</a:t>
            </a:r>
            <a:r>
              <a:rPr lang="pt-BR" dirty="0" smtClean="0"/>
              <a:t> </a:t>
            </a:r>
            <a:r>
              <a:rPr lang="pt-BR" dirty="0" err="1" smtClean="0"/>
              <a:t>Kumar</a:t>
            </a:r>
            <a:r>
              <a:rPr lang="pt-BR" dirty="0" smtClean="0"/>
              <a:t>, </a:t>
            </a:r>
            <a:r>
              <a:rPr lang="pt-BR" dirty="0" err="1" smtClean="0"/>
              <a:t>Abul</a:t>
            </a:r>
            <a:r>
              <a:rPr lang="pt-BR" dirty="0" smtClean="0"/>
              <a:t> K. </a:t>
            </a:r>
            <a:r>
              <a:rPr lang="pt-BR" dirty="0" err="1" smtClean="0"/>
              <a:t>Abbas</a:t>
            </a:r>
            <a:r>
              <a:rPr lang="pt-BR" dirty="0" smtClean="0"/>
              <a:t>, Nelson </a:t>
            </a:r>
            <a:r>
              <a:rPr lang="pt-BR" dirty="0" smtClean="0"/>
              <a:t>Fausto. 7ª edição</a:t>
            </a:r>
          </a:p>
          <a:p>
            <a:endParaRPr lang="pt-BR" dirty="0" smtClean="0"/>
          </a:p>
          <a:p>
            <a:r>
              <a:rPr lang="pt-BR" dirty="0" smtClean="0"/>
              <a:t>Ministério </a:t>
            </a:r>
            <a:r>
              <a:rPr lang="pt-BR" dirty="0" smtClean="0"/>
              <a:t>da </a:t>
            </a:r>
            <a:r>
              <a:rPr lang="pt-BR" dirty="0" smtClean="0"/>
              <a:t>Saúde: </a:t>
            </a:r>
            <a:r>
              <a:rPr lang="pt-BR" dirty="0" smtClean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www.inca.gov.br/conteudo_view.asp?id=340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www.praticahospitalar.com.br/pratica%2042/</a:t>
            </a:r>
            <a:r>
              <a:rPr lang="pt-BR" dirty="0" err="1" smtClean="0">
                <a:hlinkClick r:id="rId3"/>
              </a:rPr>
              <a:t>pgs</a:t>
            </a:r>
            <a:r>
              <a:rPr lang="pt-BR" dirty="0" smtClean="0">
                <a:hlinkClick r:id="rId3"/>
              </a:rPr>
              <a:t>/</a:t>
            </a:r>
            <a:r>
              <a:rPr lang="pt-BR" dirty="0" err="1" smtClean="0">
                <a:hlinkClick r:id="rId3"/>
              </a:rPr>
              <a:t>materia</a:t>
            </a:r>
            <a:r>
              <a:rPr lang="pt-BR" dirty="0" smtClean="0">
                <a:hlinkClick r:id="rId3"/>
              </a:rPr>
              <a:t>%2004-42.</a:t>
            </a:r>
            <a:r>
              <a:rPr lang="pt-BR" dirty="0" err="1" smtClean="0">
                <a:hlinkClick r:id="rId3"/>
              </a:rPr>
              <a:t>html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Principal causa de morte por </a:t>
            </a:r>
            <a:r>
              <a:rPr lang="pt-BR" dirty="0" smtClean="0"/>
              <a:t>câncer </a:t>
            </a:r>
            <a:r>
              <a:rPr lang="pt-BR" dirty="0" smtClean="0"/>
              <a:t>em homens e </a:t>
            </a:r>
            <a:r>
              <a:rPr lang="pt-BR" dirty="0" smtClean="0"/>
              <a:t>mulheres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 descr="Digitalizar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983336" cy="4320480"/>
          </a:xfrm>
          <a:prstGeom prst="rect">
            <a:avLst/>
          </a:prstGeom>
        </p:spPr>
      </p:pic>
      <p:pic>
        <p:nvPicPr>
          <p:cNvPr id="5" name="Imagem 4" descr="Cit9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417646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elula.png"/>
          <p:cNvPicPr>
            <a:picLocks noChangeAspect="1"/>
          </p:cNvPicPr>
          <p:nvPr/>
        </p:nvPicPr>
        <p:blipFill>
          <a:blip r:embed="rId2" cstate="print">
            <a:lum contrast="-1000"/>
          </a:blip>
          <a:stretch>
            <a:fillRect/>
          </a:stretch>
        </p:blipFill>
        <p:spPr>
          <a:xfrm>
            <a:off x="6263680" y="4221088"/>
            <a:ext cx="270080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939336" cy="4525963"/>
          </a:xfrm>
        </p:spPr>
        <p:txBody>
          <a:bodyPr/>
          <a:lstStyle/>
          <a:p>
            <a:r>
              <a:rPr lang="pt-BR" dirty="0" smtClean="0"/>
              <a:t>Carcinoma </a:t>
            </a:r>
            <a:r>
              <a:rPr lang="pt-BR" dirty="0" err="1" smtClean="0"/>
              <a:t>Broncogênico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Carcinoma Pulmonar de Células Não Pequenas </a:t>
            </a:r>
          </a:p>
          <a:p>
            <a:pPr lvl="2"/>
            <a:r>
              <a:rPr lang="pt-BR" b="1" dirty="0" smtClean="0"/>
              <a:t>CPCNP ~ 85% </a:t>
            </a:r>
          </a:p>
          <a:p>
            <a:pPr lvl="1">
              <a:buNone/>
            </a:pPr>
            <a:endParaRPr lang="pt-BR" b="1" dirty="0" smtClean="0"/>
          </a:p>
          <a:p>
            <a:pPr lvl="1"/>
            <a:r>
              <a:rPr lang="pt-BR" dirty="0" smtClean="0"/>
              <a:t>Carcinoma Pulmonar de Células Pequenas </a:t>
            </a:r>
          </a:p>
          <a:p>
            <a:pPr lvl="2"/>
            <a:r>
              <a:rPr lang="pt-BR" b="1" dirty="0" smtClean="0"/>
              <a:t>CPCP ~ 15%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5" name="Imagem 4" descr="celulas g e 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221088"/>
            <a:ext cx="2916832" cy="238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pt-BR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dirty="0" smtClean="0"/>
              <a:t>Carcinoma Pulmonar de Células Não Pequenas</a:t>
            </a:r>
          </a:p>
          <a:p>
            <a:pPr lvl="1"/>
            <a:endParaRPr lang="pt-BR" dirty="0" smtClean="0"/>
          </a:p>
          <a:p>
            <a:pPr lvl="1"/>
            <a:r>
              <a:rPr lang="pt-BR" dirty="0" err="1" smtClean="0"/>
              <a:t>Adenocarcinoma</a:t>
            </a:r>
            <a:r>
              <a:rPr lang="pt-BR" dirty="0" smtClean="0"/>
              <a:t> ~40%</a:t>
            </a:r>
          </a:p>
          <a:p>
            <a:pPr lvl="2"/>
            <a:r>
              <a:rPr lang="pt-BR" dirty="0" smtClean="0"/>
              <a:t>Carcinoma Bronquíolo-Alveolar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Carcinoma de Células Escamosas ~ 30%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Carcinoma de Grandes Células </a:t>
            </a:r>
            <a:r>
              <a:rPr lang="pt-BR" dirty="0" err="1" smtClean="0"/>
              <a:t>Anaplásico</a:t>
            </a:r>
            <a:r>
              <a:rPr lang="pt-BR" dirty="0" smtClean="0"/>
              <a:t> ~ 15%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600" dirty="0" smtClean="0"/>
              <a:t>Carcinoma Pulmonar de Células Pequenas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Pior prognóstico e maior agressividade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Localização central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Invasão do mediastino e </a:t>
            </a:r>
            <a:r>
              <a:rPr lang="pt-BR" dirty="0" err="1" smtClean="0"/>
              <a:t>linfonodos</a:t>
            </a:r>
            <a:r>
              <a:rPr lang="pt-BR" dirty="0" smtClean="0"/>
              <a:t>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70% chance de metástase </a:t>
            </a:r>
          </a:p>
          <a:p>
            <a:pPr lvl="1">
              <a:buNone/>
            </a:pPr>
            <a:r>
              <a:rPr lang="pt-BR" dirty="0" smtClean="0"/>
              <a:t>no momento do diagnóstico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Causa mais comum das S. </a:t>
            </a:r>
          </a:p>
          <a:p>
            <a:pPr lvl="1">
              <a:buNone/>
            </a:pPr>
            <a:r>
              <a:rPr lang="pt-BR" dirty="0" err="1" smtClean="0"/>
              <a:t>paraneoplasicas</a:t>
            </a:r>
            <a:r>
              <a:rPr lang="pt-BR" dirty="0" smtClean="0"/>
              <a:t> hormonais.</a:t>
            </a:r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4" name="Imagem 3" descr="p celul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61048"/>
            <a:ext cx="388843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CPCNP – </a:t>
            </a:r>
            <a:r>
              <a:rPr lang="pt-BR" dirty="0" err="1" smtClean="0"/>
              <a:t>Adenocarcinoma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Mulheres, jovens e não fumantes</a:t>
            </a:r>
          </a:p>
          <a:p>
            <a:pPr lvl="1"/>
            <a:r>
              <a:rPr lang="pt-BR" dirty="0" smtClean="0"/>
              <a:t>Geralmente </a:t>
            </a:r>
            <a:r>
              <a:rPr lang="pt-BR" dirty="0" smtClean="0"/>
              <a:t>periférico</a:t>
            </a:r>
            <a:endParaRPr lang="pt-BR" dirty="0" smtClean="0"/>
          </a:p>
          <a:p>
            <a:pPr lvl="1"/>
            <a:r>
              <a:rPr lang="pt-BR" dirty="0" smtClean="0"/>
              <a:t>Encontrado na </a:t>
            </a:r>
            <a:r>
              <a:rPr lang="pt-BR" dirty="0" err="1" smtClean="0"/>
              <a:t>citopatologia</a:t>
            </a:r>
            <a:r>
              <a:rPr lang="pt-BR" dirty="0" smtClean="0"/>
              <a:t> de líquido pleural e aspirado nodular </a:t>
            </a:r>
            <a:r>
              <a:rPr lang="pt-BR" dirty="0" err="1" smtClean="0"/>
              <a:t>transtorácico</a:t>
            </a:r>
            <a:endParaRPr lang="pt-BR" dirty="0" smtClean="0"/>
          </a:p>
          <a:p>
            <a:pPr lvl="1"/>
            <a:r>
              <a:rPr lang="pt-BR" dirty="0" smtClean="0"/>
              <a:t>Causa de </a:t>
            </a:r>
            <a:r>
              <a:rPr lang="pt-BR" dirty="0" err="1" smtClean="0"/>
              <a:t>Osteoartropatia</a:t>
            </a:r>
            <a:r>
              <a:rPr lang="pt-BR" dirty="0" smtClean="0"/>
              <a:t> hipertrófica</a:t>
            </a:r>
          </a:p>
          <a:p>
            <a:pPr lvl="2"/>
            <a:r>
              <a:rPr lang="pt-BR" dirty="0" smtClean="0"/>
              <a:t>S. </a:t>
            </a:r>
            <a:r>
              <a:rPr lang="pt-BR" dirty="0" err="1" smtClean="0"/>
              <a:t>Paraneoplásica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320480"/>
            <a:ext cx="46805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pt-BR" b="1" dirty="0" smtClean="0"/>
              <a:t>CPCNP – </a:t>
            </a:r>
            <a:r>
              <a:rPr lang="pt-BR" dirty="0" err="1" smtClean="0"/>
              <a:t>Adenocarcinoma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Carcinoma Bronquíolo-Alveolar ~ 3%</a:t>
            </a:r>
          </a:p>
          <a:p>
            <a:pPr lvl="1"/>
            <a:endParaRPr lang="pt-BR" dirty="0" smtClean="0"/>
          </a:p>
          <a:p>
            <a:pPr lvl="2"/>
            <a:r>
              <a:rPr lang="pt-BR" dirty="0" smtClean="0"/>
              <a:t>Derivado das células alveolar</a:t>
            </a:r>
          </a:p>
          <a:p>
            <a:pPr lvl="2"/>
            <a:r>
              <a:rPr lang="pt-BR" dirty="0" smtClean="0"/>
              <a:t>Massa </a:t>
            </a:r>
          </a:p>
          <a:p>
            <a:pPr lvl="2"/>
            <a:r>
              <a:rPr lang="pt-BR" dirty="0" smtClean="0"/>
              <a:t>Lesão difusa </a:t>
            </a:r>
            <a:r>
              <a:rPr lang="pt-BR" dirty="0" err="1" smtClean="0"/>
              <a:t>multinodular</a:t>
            </a:r>
            <a:r>
              <a:rPr lang="pt-BR" dirty="0" smtClean="0"/>
              <a:t> </a:t>
            </a:r>
          </a:p>
          <a:p>
            <a:pPr lvl="2"/>
            <a:r>
              <a:rPr lang="pt-BR" dirty="0" smtClean="0"/>
              <a:t>Infiltrados alveolares</a:t>
            </a:r>
          </a:p>
          <a:p>
            <a:pPr lvl="2"/>
            <a:r>
              <a:rPr lang="pt-BR" dirty="0" smtClean="0"/>
              <a:t>Infiltra e se espalha nos alvéolos sem invadir os septos</a:t>
            </a:r>
          </a:p>
          <a:p>
            <a:pPr lvl="2"/>
            <a:r>
              <a:rPr lang="pt-BR" dirty="0" smtClean="0"/>
              <a:t>Tipos:</a:t>
            </a:r>
          </a:p>
          <a:p>
            <a:pPr lvl="3"/>
            <a:r>
              <a:rPr lang="pt-BR" dirty="0" err="1" smtClean="0"/>
              <a:t>Mucinoso</a:t>
            </a:r>
            <a:r>
              <a:rPr lang="pt-BR" dirty="0" smtClean="0"/>
              <a:t> – células caliciformes</a:t>
            </a:r>
          </a:p>
          <a:p>
            <a:pPr lvl="3"/>
            <a:r>
              <a:rPr lang="pt-BR" dirty="0" err="1" smtClean="0"/>
              <a:t>Não-mucinoso</a:t>
            </a:r>
            <a:r>
              <a:rPr lang="pt-BR" dirty="0" smtClean="0"/>
              <a:t> – </a:t>
            </a:r>
            <a:r>
              <a:rPr lang="pt-BR" dirty="0" err="1" smtClean="0"/>
              <a:t>pneumócitos</a:t>
            </a:r>
            <a:r>
              <a:rPr lang="pt-BR" dirty="0" smtClean="0"/>
              <a:t> tipo II</a:t>
            </a:r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sp>
        <p:nvSpPr>
          <p:cNvPr id="5" name="Chave direita 4"/>
          <p:cNvSpPr/>
          <p:nvPr/>
        </p:nvSpPr>
        <p:spPr>
          <a:xfrm>
            <a:off x="4860032" y="3573016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148064" y="3908375"/>
            <a:ext cx="26642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/>
              <a:t>Aspecto Pneumônico</a:t>
            </a: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500" dirty="0" smtClean="0"/>
              <a:t>Carcinoma Bronquíolo-Alveolar </a:t>
            </a:r>
          </a:p>
          <a:p>
            <a:pPr>
              <a:buNone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Histológicos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63842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Digitalizar0009 - Có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38437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</TotalTime>
  <Words>535</Words>
  <Application>Microsoft Office PowerPoint</Application>
  <PresentationFormat>Apresentação na tela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Câncer de Pulmão</vt:lpstr>
      <vt:lpstr>Introdução</vt:lpstr>
      <vt:lpstr>Introdução</vt:lpstr>
      <vt:lpstr>Tipos Histológicos</vt:lpstr>
      <vt:lpstr>Tipos Histológicos</vt:lpstr>
      <vt:lpstr>Tipos Histológicos</vt:lpstr>
      <vt:lpstr>Tipos Histológicos</vt:lpstr>
      <vt:lpstr>Tipos Histológicos</vt:lpstr>
      <vt:lpstr>Tipos Histológicos</vt:lpstr>
      <vt:lpstr>Tipos Histológicos</vt:lpstr>
      <vt:lpstr>Tipos Histológicos</vt:lpstr>
      <vt:lpstr>Manifestações Clínicas</vt:lpstr>
      <vt:lpstr>Manifestações Clínicas Complicações Locais</vt:lpstr>
      <vt:lpstr>Manifestações Clínicas Complicações Locais </vt:lpstr>
      <vt:lpstr>Manifestações Clínicas</vt:lpstr>
      <vt:lpstr>Manifestações Clínicas</vt:lpstr>
      <vt:lpstr>Diagnóstico</vt:lpstr>
      <vt:lpstr>Diagnóstico</vt:lpstr>
      <vt:lpstr>Estadiamento</vt:lpstr>
      <vt:lpstr>Estadiamento </vt:lpstr>
      <vt:lpstr>Estadiamento </vt:lpstr>
      <vt:lpstr>Estadiamento</vt:lpstr>
      <vt:lpstr>Estadiamento </vt:lpstr>
      <vt:lpstr>Conduta - CPCP</vt:lpstr>
      <vt:lpstr>Conduta - CPCNP</vt:lpstr>
      <vt:lpstr>Prognóstico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Câncer de Pulmão</dc:title>
  <dc:creator>Thay</dc:creator>
  <cp:lastModifiedBy>Thay</cp:lastModifiedBy>
  <cp:revision>5</cp:revision>
  <dcterms:created xsi:type="dcterms:W3CDTF">2010-09-26T11:53:24Z</dcterms:created>
  <dcterms:modified xsi:type="dcterms:W3CDTF">2010-09-27T01:36:04Z</dcterms:modified>
</cp:coreProperties>
</file>